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handoutMasterIdLst>
    <p:handoutMasterId r:id="rId39"/>
  </p:handoutMasterIdLst>
  <p:sldIdLst>
    <p:sldId id="289" r:id="rId5"/>
    <p:sldId id="291" r:id="rId6"/>
    <p:sldId id="298" r:id="rId7"/>
    <p:sldId id="272" r:id="rId8"/>
    <p:sldId id="276" r:id="rId9"/>
    <p:sldId id="277" r:id="rId10"/>
    <p:sldId id="300" r:id="rId11"/>
    <p:sldId id="287" r:id="rId12"/>
    <p:sldId id="304" r:id="rId13"/>
    <p:sldId id="305" r:id="rId14"/>
    <p:sldId id="286" r:id="rId15"/>
    <p:sldId id="308" r:id="rId16"/>
    <p:sldId id="309" r:id="rId17"/>
    <p:sldId id="303" r:id="rId18"/>
    <p:sldId id="280" r:id="rId19"/>
    <p:sldId id="288" r:id="rId20"/>
    <p:sldId id="312" r:id="rId21"/>
    <p:sldId id="373" r:id="rId22"/>
    <p:sldId id="372" r:id="rId23"/>
    <p:sldId id="374" r:id="rId24"/>
    <p:sldId id="375" r:id="rId25"/>
    <p:sldId id="376" r:id="rId26"/>
    <p:sldId id="377" r:id="rId27"/>
    <p:sldId id="301" r:id="rId28"/>
    <p:sldId id="257" r:id="rId29"/>
    <p:sldId id="307" r:id="rId30"/>
    <p:sldId id="310" r:id="rId31"/>
    <p:sldId id="282" r:id="rId32"/>
    <p:sldId id="302" r:id="rId33"/>
    <p:sldId id="278" r:id="rId34"/>
    <p:sldId id="299" r:id="rId35"/>
    <p:sldId id="378" r:id="rId36"/>
    <p:sldId id="379"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64B2"/>
    <a:srgbClr val="E47A25"/>
    <a:srgbClr val="0F2C52"/>
    <a:srgbClr val="0964B2"/>
    <a:srgbClr val="0765B2"/>
    <a:srgbClr val="1A86C8"/>
    <a:srgbClr val="2A358E"/>
    <a:srgbClr val="75B24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C64427-6B12-410A-8BA3-CB10B20A744F}" v="16" dt="2023-08-23T22:00:39.967"/>
    <p1510:client id="{EAC83942-3BDC-475D-9874-49DEC5513429}" v="266" dt="2023-08-23T23:23:02.042"/>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hren Nzoma" userId="S::lohren.nzoma@detroitk12.org::6abc10fb-3fbb-4ee7-bdfe-a8595e2fe3c0" providerId="AD" clId="Web-{073C9CAD-25CA-05D2-7423-920F05D24152}"/>
    <pc:docChg chg="modSld">
      <pc:chgData name="Lohren Nzoma" userId="S::lohren.nzoma@detroitk12.org::6abc10fb-3fbb-4ee7-bdfe-a8595e2fe3c0" providerId="AD" clId="Web-{073C9CAD-25CA-05D2-7423-920F05D24152}" dt="2023-08-21T19:23:57.566" v="194" actId="20577"/>
      <pc:docMkLst>
        <pc:docMk/>
      </pc:docMkLst>
      <pc:sldChg chg="modSp">
        <pc:chgData name="Lohren Nzoma" userId="S::lohren.nzoma@detroitk12.org::6abc10fb-3fbb-4ee7-bdfe-a8595e2fe3c0" providerId="AD" clId="Web-{073C9CAD-25CA-05D2-7423-920F05D24152}" dt="2023-08-21T19:23:57.566" v="194" actId="20577"/>
        <pc:sldMkLst>
          <pc:docMk/>
          <pc:sldMk cId="2694558909" sldId="298"/>
        </pc:sldMkLst>
        <pc:spChg chg="mod">
          <ac:chgData name="Lohren Nzoma" userId="S::lohren.nzoma@detroitk12.org::6abc10fb-3fbb-4ee7-bdfe-a8595e2fe3c0" providerId="AD" clId="Web-{073C9CAD-25CA-05D2-7423-920F05D24152}" dt="2023-08-21T19:23:57.566" v="194" actId="20577"/>
          <ac:spMkLst>
            <pc:docMk/>
            <pc:sldMk cId="2694558909" sldId="298"/>
            <ac:spMk id="20" creationId="{E5882A9D-A56A-9B27-0750-7C3ADE628EE8}"/>
          </ac:spMkLst>
        </pc:spChg>
      </pc:sldChg>
    </pc:docChg>
  </pc:docChgLst>
  <pc:docChgLst>
    <pc:chgData name="Marian Sanders" userId="b485efec-3264-44b7-b9b6-0c79a3d21005" providerId="ADAL" clId="{7EC64427-6B12-410A-8BA3-CB10B20A744F}"/>
    <pc:docChg chg="custSel addSld delSld modSld sldOrd">
      <pc:chgData name="Marian Sanders" userId="b485efec-3264-44b7-b9b6-0c79a3d21005" providerId="ADAL" clId="{7EC64427-6B12-410A-8BA3-CB10B20A744F}" dt="2023-08-24T14:13:44.765" v="332" actId="20577"/>
      <pc:docMkLst>
        <pc:docMk/>
      </pc:docMkLst>
      <pc:sldChg chg="delSp modSp mod">
        <pc:chgData name="Marian Sanders" userId="b485efec-3264-44b7-b9b6-0c79a3d21005" providerId="ADAL" clId="{7EC64427-6B12-410A-8BA3-CB10B20A744F}" dt="2023-08-21T18:53:22.712" v="209" actId="6549"/>
        <pc:sldMkLst>
          <pc:docMk/>
          <pc:sldMk cId="1482202847" sldId="272"/>
        </pc:sldMkLst>
        <pc:spChg chg="del">
          <ac:chgData name="Marian Sanders" userId="b485efec-3264-44b7-b9b6-0c79a3d21005" providerId="ADAL" clId="{7EC64427-6B12-410A-8BA3-CB10B20A744F}" dt="2023-08-21T18:52:14.451" v="194" actId="478"/>
          <ac:spMkLst>
            <pc:docMk/>
            <pc:sldMk cId="1482202847" sldId="272"/>
            <ac:spMk id="2" creationId="{7EDBEBBB-C686-A6C2-70D2-3EA26EAE94AC}"/>
          </ac:spMkLst>
        </pc:spChg>
        <pc:spChg chg="mod">
          <ac:chgData name="Marian Sanders" userId="b485efec-3264-44b7-b9b6-0c79a3d21005" providerId="ADAL" clId="{7EC64427-6B12-410A-8BA3-CB10B20A744F}" dt="2023-08-21T18:53:22.712" v="209" actId="6549"/>
          <ac:spMkLst>
            <pc:docMk/>
            <pc:sldMk cId="1482202847" sldId="272"/>
            <ac:spMk id="3" creationId="{5A3359A4-6870-1ACD-AC38-F000380D9351}"/>
          </ac:spMkLst>
        </pc:spChg>
      </pc:sldChg>
      <pc:sldChg chg="del">
        <pc:chgData name="Marian Sanders" userId="b485efec-3264-44b7-b9b6-0c79a3d21005" providerId="ADAL" clId="{7EC64427-6B12-410A-8BA3-CB10B20A744F}" dt="2023-08-21T18:54:26.024" v="215" actId="47"/>
        <pc:sldMkLst>
          <pc:docMk/>
          <pc:sldMk cId="3485941752" sldId="274"/>
        </pc:sldMkLst>
      </pc:sldChg>
      <pc:sldChg chg="modSp mod">
        <pc:chgData name="Marian Sanders" userId="b485efec-3264-44b7-b9b6-0c79a3d21005" providerId="ADAL" clId="{7EC64427-6B12-410A-8BA3-CB10B20A744F}" dt="2023-08-23T20:09:18.104" v="320" actId="20577"/>
        <pc:sldMkLst>
          <pc:docMk/>
          <pc:sldMk cId="3029763289" sldId="277"/>
        </pc:sldMkLst>
        <pc:spChg chg="mod">
          <ac:chgData name="Marian Sanders" userId="b485efec-3264-44b7-b9b6-0c79a3d21005" providerId="ADAL" clId="{7EC64427-6B12-410A-8BA3-CB10B20A744F}" dt="2023-08-23T20:09:18.104" v="320" actId="20577"/>
          <ac:spMkLst>
            <pc:docMk/>
            <pc:sldMk cId="3029763289" sldId="277"/>
            <ac:spMk id="5" creationId="{F0E52C24-229E-4B63-A482-7B4143A1EA2D}"/>
          </ac:spMkLst>
        </pc:spChg>
      </pc:sldChg>
      <pc:sldChg chg="ord">
        <pc:chgData name="Marian Sanders" userId="b485efec-3264-44b7-b9b6-0c79a3d21005" providerId="ADAL" clId="{7EC64427-6B12-410A-8BA3-CB10B20A744F}" dt="2023-08-22T15:25:46.395" v="315"/>
        <pc:sldMkLst>
          <pc:docMk/>
          <pc:sldMk cId="607286570" sldId="279"/>
        </pc:sldMkLst>
      </pc:sldChg>
      <pc:sldChg chg="del">
        <pc:chgData name="Marian Sanders" userId="b485efec-3264-44b7-b9b6-0c79a3d21005" providerId="ADAL" clId="{7EC64427-6B12-410A-8BA3-CB10B20A744F}" dt="2023-08-21T18:54:24.575" v="214" actId="47"/>
        <pc:sldMkLst>
          <pc:docMk/>
          <pc:sldMk cId="948494207" sldId="285"/>
        </pc:sldMkLst>
      </pc:sldChg>
      <pc:sldChg chg="addSp delSp modSp mod">
        <pc:chgData name="Marian Sanders" userId="b485efec-3264-44b7-b9b6-0c79a3d21005" providerId="ADAL" clId="{7EC64427-6B12-410A-8BA3-CB10B20A744F}" dt="2023-08-24T14:13:44.765" v="332" actId="20577"/>
        <pc:sldMkLst>
          <pc:docMk/>
          <pc:sldMk cId="3652836881" sldId="289"/>
        </pc:sldMkLst>
        <pc:spChg chg="mod">
          <ac:chgData name="Marian Sanders" userId="b485efec-3264-44b7-b9b6-0c79a3d21005" providerId="ADAL" clId="{7EC64427-6B12-410A-8BA3-CB10B20A744F}" dt="2023-08-21T18:49:33.903" v="124" actId="1076"/>
          <ac:spMkLst>
            <pc:docMk/>
            <pc:sldMk cId="3652836881" sldId="289"/>
            <ac:spMk id="2" creationId="{9B8C8940-3557-D3D8-D319-3B3D72291D32}"/>
          </ac:spMkLst>
        </pc:spChg>
        <pc:spChg chg="mod">
          <ac:chgData name="Marian Sanders" userId="b485efec-3264-44b7-b9b6-0c79a3d21005" providerId="ADAL" clId="{7EC64427-6B12-410A-8BA3-CB10B20A744F}" dt="2023-08-21T18:52:05.904" v="193" actId="1076"/>
          <ac:spMkLst>
            <pc:docMk/>
            <pc:sldMk cId="3652836881" sldId="289"/>
            <ac:spMk id="3" creationId="{0E3F3B61-62B3-CBEF-2A4E-BC532705198C}"/>
          </ac:spMkLst>
        </pc:spChg>
        <pc:spChg chg="add mod">
          <ac:chgData name="Marian Sanders" userId="b485efec-3264-44b7-b9b6-0c79a3d21005" providerId="ADAL" clId="{7EC64427-6B12-410A-8BA3-CB10B20A744F}" dt="2023-08-24T14:13:44.765" v="332" actId="20577"/>
          <ac:spMkLst>
            <pc:docMk/>
            <pc:sldMk cId="3652836881" sldId="289"/>
            <ac:spMk id="5" creationId="{BE3E4616-9B17-F469-BB27-D83FB5648896}"/>
          </ac:spMkLst>
        </pc:spChg>
        <pc:spChg chg="add del mod">
          <ac:chgData name="Marian Sanders" userId="b485efec-3264-44b7-b9b6-0c79a3d21005" providerId="ADAL" clId="{7EC64427-6B12-410A-8BA3-CB10B20A744F}" dt="2023-08-21T18:47:58.645" v="111" actId="21"/>
          <ac:spMkLst>
            <pc:docMk/>
            <pc:sldMk cId="3652836881" sldId="289"/>
            <ac:spMk id="7" creationId="{8993A86D-F0C3-AE78-6D2C-78F179DCA7DF}"/>
          </ac:spMkLst>
        </pc:spChg>
        <pc:spChg chg="add mod">
          <ac:chgData name="Marian Sanders" userId="b485efec-3264-44b7-b9b6-0c79a3d21005" providerId="ADAL" clId="{7EC64427-6B12-410A-8BA3-CB10B20A744F}" dt="2023-08-21T18:51:33.266" v="190" actId="14100"/>
          <ac:spMkLst>
            <pc:docMk/>
            <pc:sldMk cId="3652836881" sldId="289"/>
            <ac:spMk id="9" creationId="{2F9B0054-ABBC-5FA6-EA62-E50B7036359C}"/>
          </ac:spMkLst>
        </pc:spChg>
      </pc:sldChg>
      <pc:sldChg chg="del ord">
        <pc:chgData name="Marian Sanders" userId="b485efec-3264-44b7-b9b6-0c79a3d21005" providerId="ADAL" clId="{7EC64427-6B12-410A-8BA3-CB10B20A744F}" dt="2023-08-21T18:53:10.182" v="208" actId="47"/>
        <pc:sldMkLst>
          <pc:docMk/>
          <pc:sldMk cId="4063484041" sldId="290"/>
        </pc:sldMkLst>
      </pc:sldChg>
      <pc:sldChg chg="add">
        <pc:chgData name="Marian Sanders" userId="b485efec-3264-44b7-b9b6-0c79a3d21005" providerId="ADAL" clId="{7EC64427-6B12-410A-8BA3-CB10B20A744F}" dt="2023-08-21T18:52:55.531" v="205"/>
        <pc:sldMkLst>
          <pc:docMk/>
          <pc:sldMk cId="3523625504" sldId="291"/>
        </pc:sldMkLst>
      </pc:sldChg>
      <pc:sldChg chg="add">
        <pc:chgData name="Marian Sanders" userId="b485efec-3264-44b7-b9b6-0c79a3d21005" providerId="ADAL" clId="{7EC64427-6B12-410A-8BA3-CB10B20A744F}" dt="2023-08-21T18:54:36.457" v="216"/>
        <pc:sldMkLst>
          <pc:docMk/>
          <pc:sldMk cId="233299446" sldId="292"/>
        </pc:sldMkLst>
      </pc:sldChg>
      <pc:sldChg chg="delSp add del setBg delDesignElem">
        <pc:chgData name="Marian Sanders" userId="b485efec-3264-44b7-b9b6-0c79a3d21005" providerId="ADAL" clId="{7EC64427-6B12-410A-8BA3-CB10B20A744F}" dt="2023-08-21T18:53:39.013" v="210" actId="47"/>
        <pc:sldMkLst>
          <pc:docMk/>
          <pc:sldMk cId="2761539761" sldId="297"/>
        </pc:sldMkLst>
        <pc:spChg chg="del">
          <ac:chgData name="Marian Sanders" userId="b485efec-3264-44b7-b9b6-0c79a3d21005" providerId="ADAL" clId="{7EC64427-6B12-410A-8BA3-CB10B20A744F}" dt="2023-08-21T18:53:07.594" v="207"/>
          <ac:spMkLst>
            <pc:docMk/>
            <pc:sldMk cId="2761539761" sldId="297"/>
            <ac:spMk id="29" creationId="{777A147A-9ED8-46B4-8660-1B3C2AA880B5}"/>
          </ac:spMkLst>
        </pc:spChg>
        <pc:spChg chg="del">
          <ac:chgData name="Marian Sanders" userId="b485efec-3264-44b7-b9b6-0c79a3d21005" providerId="ADAL" clId="{7EC64427-6B12-410A-8BA3-CB10B20A744F}" dt="2023-08-21T18:53:07.594" v="207"/>
          <ac:spMkLst>
            <pc:docMk/>
            <pc:sldMk cId="2761539761" sldId="297"/>
            <ac:spMk id="30" creationId="{5D6C15A0-C087-4593-8414-2B4EC1CDC3DE}"/>
          </ac:spMkLst>
        </pc:spChg>
      </pc:sldChg>
      <pc:sldChg chg="modSp mod">
        <pc:chgData name="Marian Sanders" userId="b485efec-3264-44b7-b9b6-0c79a3d21005" providerId="ADAL" clId="{7EC64427-6B12-410A-8BA3-CB10B20A744F}" dt="2023-08-21T19:08:08.292" v="313" actId="5793"/>
        <pc:sldMkLst>
          <pc:docMk/>
          <pc:sldMk cId="2694558909" sldId="298"/>
        </pc:sldMkLst>
        <pc:spChg chg="mod">
          <ac:chgData name="Marian Sanders" userId="b485efec-3264-44b7-b9b6-0c79a3d21005" providerId="ADAL" clId="{7EC64427-6B12-410A-8BA3-CB10B20A744F}" dt="2023-08-21T19:08:08.292" v="313" actId="5793"/>
          <ac:spMkLst>
            <pc:docMk/>
            <pc:sldMk cId="2694558909" sldId="298"/>
            <ac:spMk id="20" creationId="{E5882A9D-A56A-9B27-0750-7C3ADE628EE8}"/>
          </ac:spMkLst>
        </pc:spChg>
      </pc:sldChg>
      <pc:sldChg chg="delSp add setBg delDesignElem">
        <pc:chgData name="Marian Sanders" userId="b485efec-3264-44b7-b9b6-0c79a3d21005" providerId="ADAL" clId="{7EC64427-6B12-410A-8BA3-CB10B20A744F}" dt="2023-08-21T18:54:21.505" v="213"/>
        <pc:sldMkLst>
          <pc:docMk/>
          <pc:sldMk cId="1330008527" sldId="299"/>
        </pc:sldMkLst>
        <pc:spChg chg="del">
          <ac:chgData name="Marian Sanders" userId="b485efec-3264-44b7-b9b6-0c79a3d21005" providerId="ADAL" clId="{7EC64427-6B12-410A-8BA3-CB10B20A744F}" dt="2023-08-21T18:54:21.505" v="213"/>
          <ac:spMkLst>
            <pc:docMk/>
            <pc:sldMk cId="1330008527" sldId="299"/>
            <ac:spMk id="30" creationId="{D880886B-02ED-4317-9236-CB60C22CF7F3}"/>
          </ac:spMkLst>
        </pc:spChg>
        <pc:spChg chg="del">
          <ac:chgData name="Marian Sanders" userId="b485efec-3264-44b7-b9b6-0c79a3d21005" providerId="ADAL" clId="{7EC64427-6B12-410A-8BA3-CB10B20A744F}" dt="2023-08-21T18:54:21.505" v="213"/>
          <ac:spMkLst>
            <pc:docMk/>
            <pc:sldMk cId="1330008527" sldId="299"/>
            <ac:spMk id="31" creationId="{28C31856-6ABF-41FD-B683-B06E5FFF926B}"/>
          </ac:spMkLst>
        </pc:spChg>
      </pc:sldChg>
    </pc:docChg>
  </pc:docChgLst>
  <pc:docChgLst>
    <pc:chgData name="Michelle DeJaeger" userId="d699c7b9-9a1e-4193-a5d0-a61131cdb302" providerId="ADAL" clId="{EAC83942-3BDC-475D-9874-49DEC5513429}"/>
    <pc:docChg chg="custSel modSld">
      <pc:chgData name="Michelle DeJaeger" userId="d699c7b9-9a1e-4193-a5d0-a61131cdb302" providerId="ADAL" clId="{EAC83942-3BDC-475D-9874-49DEC5513429}" dt="2023-08-23T23:23:02.042" v="265" actId="20577"/>
      <pc:docMkLst>
        <pc:docMk/>
      </pc:docMkLst>
      <pc:sldChg chg="modSp mod">
        <pc:chgData name="Michelle DeJaeger" userId="d699c7b9-9a1e-4193-a5d0-a61131cdb302" providerId="ADAL" clId="{EAC83942-3BDC-475D-9874-49DEC5513429}" dt="2023-08-23T23:16:43.637" v="178" actId="1076"/>
        <pc:sldMkLst>
          <pc:docMk/>
          <pc:sldMk cId="3029763289" sldId="277"/>
        </pc:sldMkLst>
        <pc:spChg chg="mod">
          <ac:chgData name="Michelle DeJaeger" userId="d699c7b9-9a1e-4193-a5d0-a61131cdb302" providerId="ADAL" clId="{EAC83942-3BDC-475D-9874-49DEC5513429}" dt="2023-08-23T23:16:43.637" v="178" actId="1076"/>
          <ac:spMkLst>
            <pc:docMk/>
            <pc:sldMk cId="3029763289" sldId="277"/>
            <ac:spMk id="2" creationId="{022903D4-B3E3-5C28-788E-67E6E39FA478}"/>
          </ac:spMkLst>
        </pc:spChg>
        <pc:spChg chg="mod">
          <ac:chgData name="Michelle DeJaeger" userId="d699c7b9-9a1e-4193-a5d0-a61131cdb302" providerId="ADAL" clId="{EAC83942-3BDC-475D-9874-49DEC5513429}" dt="2023-08-23T23:16:07.636" v="176" actId="1076"/>
          <ac:spMkLst>
            <pc:docMk/>
            <pc:sldMk cId="3029763289" sldId="277"/>
            <ac:spMk id="5" creationId="{F0E52C24-229E-4B63-A482-7B4143A1EA2D}"/>
          </ac:spMkLst>
        </pc:spChg>
      </pc:sldChg>
      <pc:sldChg chg="modSp mod">
        <pc:chgData name="Michelle DeJaeger" userId="d699c7b9-9a1e-4193-a5d0-a61131cdb302" providerId="ADAL" clId="{EAC83942-3BDC-475D-9874-49DEC5513429}" dt="2023-08-23T23:21:35.986" v="261" actId="1076"/>
        <pc:sldMkLst>
          <pc:docMk/>
          <pc:sldMk cId="2694558909" sldId="298"/>
        </pc:sldMkLst>
        <pc:spChg chg="mod">
          <ac:chgData name="Michelle DeJaeger" userId="d699c7b9-9a1e-4193-a5d0-a61131cdb302" providerId="ADAL" clId="{EAC83942-3BDC-475D-9874-49DEC5513429}" dt="2023-08-23T23:21:35.986" v="261" actId="1076"/>
          <ac:spMkLst>
            <pc:docMk/>
            <pc:sldMk cId="2694558909" sldId="298"/>
            <ac:spMk id="20" creationId="{E5882A9D-A56A-9B27-0750-7C3ADE628EE8}"/>
          </ac:spMkLst>
        </pc:spChg>
      </pc:sldChg>
      <pc:sldChg chg="modSp mod">
        <pc:chgData name="Michelle DeJaeger" userId="d699c7b9-9a1e-4193-a5d0-a61131cdb302" providerId="ADAL" clId="{EAC83942-3BDC-475D-9874-49DEC5513429}" dt="2023-08-23T23:23:02.042" v="265" actId="20577"/>
        <pc:sldMkLst>
          <pc:docMk/>
          <pc:sldMk cId="1197512451" sldId="305"/>
        </pc:sldMkLst>
        <pc:spChg chg="mod">
          <ac:chgData name="Michelle DeJaeger" userId="d699c7b9-9a1e-4193-a5d0-a61131cdb302" providerId="ADAL" clId="{EAC83942-3BDC-475D-9874-49DEC5513429}" dt="2023-08-23T23:23:02.042" v="265" actId="20577"/>
          <ac:spMkLst>
            <pc:docMk/>
            <pc:sldMk cId="1197512451" sldId="305"/>
            <ac:spMk id="3" creationId="{67025CC2-80AF-075F-F340-17D7F50E7C43}"/>
          </ac:spMkLst>
        </pc:spChg>
      </pc:sldChg>
      <pc:sldChg chg="modSp mod">
        <pc:chgData name="Michelle DeJaeger" userId="d699c7b9-9a1e-4193-a5d0-a61131cdb302" providerId="ADAL" clId="{EAC83942-3BDC-475D-9874-49DEC5513429}" dt="2023-08-23T21:59:59.920" v="4" actId="14100"/>
        <pc:sldMkLst>
          <pc:docMk/>
          <pc:sldMk cId="1876457921" sldId="378"/>
        </pc:sldMkLst>
        <pc:spChg chg="mod">
          <ac:chgData name="Michelle DeJaeger" userId="d699c7b9-9a1e-4193-a5d0-a61131cdb302" providerId="ADAL" clId="{EAC83942-3BDC-475D-9874-49DEC5513429}" dt="2023-08-23T21:59:59.920" v="4" actId="14100"/>
          <ac:spMkLst>
            <pc:docMk/>
            <pc:sldMk cId="1876457921" sldId="378"/>
            <ac:spMk id="3" creationId="{1984B834-BA8D-3505-6D18-DD0D2CA88E2B}"/>
          </ac:spMkLst>
        </pc:spChg>
      </pc:sldChg>
    </pc:docChg>
  </pc:docChgLst>
  <pc:docChgLst>
    <pc:chgData name="Lohren Nzoma" userId="S::lohren.nzoma@detroitk12.org::6abc10fb-3fbb-4ee7-bdfe-a8595e2fe3c0" providerId="AD" clId="Web-{87C067FB-6A36-0604-D4CC-C9FD77FA4266}"/>
    <pc:docChg chg="modSld">
      <pc:chgData name="Lohren Nzoma" userId="S::lohren.nzoma@detroitk12.org::6abc10fb-3fbb-4ee7-bdfe-a8595e2fe3c0" providerId="AD" clId="Web-{87C067FB-6A36-0604-D4CC-C9FD77FA4266}" dt="2023-08-22T17:05:17.421" v="47" actId="20577"/>
      <pc:docMkLst>
        <pc:docMk/>
      </pc:docMkLst>
      <pc:sldChg chg="modSp">
        <pc:chgData name="Lohren Nzoma" userId="S::lohren.nzoma@detroitk12.org::6abc10fb-3fbb-4ee7-bdfe-a8595e2fe3c0" providerId="AD" clId="Web-{87C067FB-6A36-0604-D4CC-C9FD77FA4266}" dt="2023-08-22T17:05:17.421" v="47" actId="20577"/>
        <pc:sldMkLst>
          <pc:docMk/>
          <pc:sldMk cId="3029763289" sldId="277"/>
        </pc:sldMkLst>
        <pc:spChg chg="mod">
          <ac:chgData name="Lohren Nzoma" userId="S::lohren.nzoma@detroitk12.org::6abc10fb-3fbb-4ee7-bdfe-a8595e2fe3c0" providerId="AD" clId="Web-{87C067FB-6A36-0604-D4CC-C9FD77FA4266}" dt="2023-08-22T17:04:04.357" v="38" actId="1076"/>
          <ac:spMkLst>
            <pc:docMk/>
            <pc:sldMk cId="3029763289" sldId="277"/>
            <ac:spMk id="2" creationId="{022903D4-B3E3-5C28-788E-67E6E39FA478}"/>
          </ac:spMkLst>
        </pc:spChg>
        <pc:spChg chg="mod">
          <ac:chgData name="Lohren Nzoma" userId="S::lohren.nzoma@detroitk12.org::6abc10fb-3fbb-4ee7-bdfe-a8595e2fe3c0" providerId="AD" clId="Web-{87C067FB-6A36-0604-D4CC-C9FD77FA4266}" dt="2023-08-22T17:05:17.421" v="47" actId="20577"/>
          <ac:spMkLst>
            <pc:docMk/>
            <pc:sldMk cId="3029763289" sldId="277"/>
            <ac:spMk id="5" creationId="{F0E52C24-229E-4B63-A482-7B4143A1EA2D}"/>
          </ac:spMkLst>
        </pc:spChg>
      </pc:sldChg>
    </pc:docChg>
  </pc:docChgLst>
  <pc:docChgLst>
    <pc:chgData name="Michelle DeJaeger" userId="d699c7b9-9a1e-4193-a5d0-a61131cdb302" providerId="ADAL" clId="{5BA029C5-0133-49B6-8B00-FD6EB65245C2}"/>
    <pc:docChg chg="undo redo custSel addSld delSld modSld sldOrd">
      <pc:chgData name="Michelle DeJaeger" userId="d699c7b9-9a1e-4193-a5d0-a61131cdb302" providerId="ADAL" clId="{5BA029C5-0133-49B6-8B00-FD6EB65245C2}" dt="2023-08-22T19:47:38.295" v="12091" actId="20577"/>
      <pc:docMkLst>
        <pc:docMk/>
      </pc:docMkLst>
      <pc:sldChg chg="modSp add mod">
        <pc:chgData name="Michelle DeJaeger" userId="d699c7b9-9a1e-4193-a5d0-a61131cdb302" providerId="ADAL" clId="{5BA029C5-0133-49B6-8B00-FD6EB65245C2}" dt="2023-08-22T17:42:25.869" v="9492" actId="1076"/>
        <pc:sldMkLst>
          <pc:docMk/>
          <pc:sldMk cId="4042369662" sldId="257"/>
        </pc:sldMkLst>
        <pc:spChg chg="mod">
          <ac:chgData name="Michelle DeJaeger" userId="d699c7b9-9a1e-4193-a5d0-a61131cdb302" providerId="ADAL" clId="{5BA029C5-0133-49B6-8B00-FD6EB65245C2}" dt="2023-08-22T17:42:25.869" v="9492" actId="1076"/>
          <ac:spMkLst>
            <pc:docMk/>
            <pc:sldMk cId="4042369662" sldId="257"/>
            <ac:spMk id="3" creationId="{5289C8B8-EA0D-471A-BCC9-C55D66FBA848}"/>
          </ac:spMkLst>
        </pc:spChg>
        <pc:spChg chg="mod">
          <ac:chgData name="Michelle DeJaeger" userId="d699c7b9-9a1e-4193-a5d0-a61131cdb302" providerId="ADAL" clId="{5BA029C5-0133-49B6-8B00-FD6EB65245C2}" dt="2023-08-22T17:42:14.362" v="9491" actId="1076"/>
          <ac:spMkLst>
            <pc:docMk/>
            <pc:sldMk cId="4042369662" sldId="257"/>
            <ac:spMk id="4" creationId="{B61466E0-0CBB-4468-84E0-A1CD121D9757}"/>
          </ac:spMkLst>
        </pc:spChg>
        <pc:picChg chg="mod">
          <ac:chgData name="Michelle DeJaeger" userId="d699c7b9-9a1e-4193-a5d0-a61131cdb302" providerId="ADAL" clId="{5BA029C5-0133-49B6-8B00-FD6EB65245C2}" dt="2023-08-22T17:41:02.917" v="9433" actId="1076"/>
          <ac:picMkLst>
            <pc:docMk/>
            <pc:sldMk cId="4042369662" sldId="257"/>
            <ac:picMk id="6" creationId="{652296F1-9EEA-4BCC-A044-ED94564C8429}"/>
          </ac:picMkLst>
        </pc:picChg>
      </pc:sldChg>
      <pc:sldChg chg="delSp modSp add del mod">
        <pc:chgData name="Michelle DeJaeger" userId="d699c7b9-9a1e-4193-a5d0-a61131cdb302" providerId="ADAL" clId="{5BA029C5-0133-49B6-8B00-FD6EB65245C2}" dt="2023-08-22T15:41:58.843" v="7718" actId="2696"/>
        <pc:sldMkLst>
          <pc:docMk/>
          <pc:sldMk cId="317976896" sldId="258"/>
        </pc:sldMkLst>
        <pc:spChg chg="mod">
          <ac:chgData name="Michelle DeJaeger" userId="d699c7b9-9a1e-4193-a5d0-a61131cdb302" providerId="ADAL" clId="{5BA029C5-0133-49B6-8B00-FD6EB65245C2}" dt="2023-08-22T15:35:14.415" v="7646" actId="14100"/>
          <ac:spMkLst>
            <pc:docMk/>
            <pc:sldMk cId="317976896" sldId="258"/>
            <ac:spMk id="3" creationId="{C58D9555-CFEC-42FF-9022-684DE93F7ADD}"/>
          </ac:spMkLst>
        </pc:spChg>
        <pc:graphicFrameChg chg="del">
          <ac:chgData name="Michelle DeJaeger" userId="d699c7b9-9a1e-4193-a5d0-a61131cdb302" providerId="ADAL" clId="{5BA029C5-0133-49B6-8B00-FD6EB65245C2}" dt="2023-08-22T15:37:53.101" v="7686" actId="21"/>
          <ac:graphicFrameMkLst>
            <pc:docMk/>
            <pc:sldMk cId="317976896" sldId="258"/>
            <ac:graphicFrameMk id="5" creationId="{DB4D56D6-FE93-7679-CD15-3934609B4C52}"/>
          </ac:graphicFrameMkLst>
        </pc:graphicFrameChg>
      </pc:sldChg>
      <pc:sldChg chg="modSp mod">
        <pc:chgData name="Michelle DeJaeger" userId="d699c7b9-9a1e-4193-a5d0-a61131cdb302" providerId="ADAL" clId="{5BA029C5-0133-49B6-8B00-FD6EB65245C2}" dt="2023-08-22T19:47:38.295" v="12091" actId="20577"/>
        <pc:sldMkLst>
          <pc:docMk/>
          <pc:sldMk cId="1482202847" sldId="272"/>
        </pc:sldMkLst>
        <pc:spChg chg="mod">
          <ac:chgData name="Michelle DeJaeger" userId="d699c7b9-9a1e-4193-a5d0-a61131cdb302" providerId="ADAL" clId="{5BA029C5-0133-49B6-8B00-FD6EB65245C2}" dt="2023-08-22T19:47:38.295" v="12091" actId="20577"/>
          <ac:spMkLst>
            <pc:docMk/>
            <pc:sldMk cId="1482202847" sldId="272"/>
            <ac:spMk id="3" creationId="{5A3359A4-6870-1ACD-AC38-F000380D9351}"/>
          </ac:spMkLst>
        </pc:spChg>
      </pc:sldChg>
      <pc:sldChg chg="del">
        <pc:chgData name="Michelle DeJaeger" userId="d699c7b9-9a1e-4193-a5d0-a61131cdb302" providerId="ADAL" clId="{5BA029C5-0133-49B6-8B00-FD6EB65245C2}" dt="2023-08-22T15:55:32.459" v="7781" actId="2696"/>
        <pc:sldMkLst>
          <pc:docMk/>
          <pc:sldMk cId="3948553120" sldId="275"/>
        </pc:sldMkLst>
      </pc:sldChg>
      <pc:sldChg chg="addSp modSp mod ord">
        <pc:chgData name="Michelle DeJaeger" userId="d699c7b9-9a1e-4193-a5d0-a61131cdb302" providerId="ADAL" clId="{5BA029C5-0133-49B6-8B00-FD6EB65245C2}" dt="2023-08-22T01:40:17.472" v="1980" actId="1076"/>
        <pc:sldMkLst>
          <pc:docMk/>
          <pc:sldMk cId="758776936" sldId="276"/>
        </pc:sldMkLst>
        <pc:spChg chg="mod">
          <ac:chgData name="Michelle DeJaeger" userId="d699c7b9-9a1e-4193-a5d0-a61131cdb302" providerId="ADAL" clId="{5BA029C5-0133-49B6-8B00-FD6EB65245C2}" dt="2023-08-22T01:37:45.132" v="1964" actId="1076"/>
          <ac:spMkLst>
            <pc:docMk/>
            <pc:sldMk cId="758776936" sldId="276"/>
            <ac:spMk id="2" creationId="{F7D368E1-EA54-45AE-72D8-E821740B0395}"/>
          </ac:spMkLst>
        </pc:spChg>
        <pc:spChg chg="mod">
          <ac:chgData name="Michelle DeJaeger" userId="d699c7b9-9a1e-4193-a5d0-a61131cdb302" providerId="ADAL" clId="{5BA029C5-0133-49B6-8B00-FD6EB65245C2}" dt="2023-08-22T01:40:17.472" v="1980" actId="1076"/>
          <ac:spMkLst>
            <pc:docMk/>
            <pc:sldMk cId="758776936" sldId="276"/>
            <ac:spMk id="3" creationId="{9D141379-44EE-1FA8-F7C7-3FA65F0B08C0}"/>
          </ac:spMkLst>
        </pc:spChg>
        <pc:spChg chg="add mod">
          <ac:chgData name="Michelle DeJaeger" userId="d699c7b9-9a1e-4193-a5d0-a61131cdb302" providerId="ADAL" clId="{5BA029C5-0133-49B6-8B00-FD6EB65245C2}" dt="2023-08-22T01:39:36.046" v="1977" actId="1076"/>
          <ac:spMkLst>
            <pc:docMk/>
            <pc:sldMk cId="758776936" sldId="276"/>
            <ac:spMk id="4" creationId="{1A3F29AF-8BBF-FD74-0AFA-72C635EF2C73}"/>
          </ac:spMkLst>
        </pc:spChg>
        <pc:spChg chg="add mod">
          <ac:chgData name="Michelle DeJaeger" userId="d699c7b9-9a1e-4193-a5d0-a61131cdb302" providerId="ADAL" clId="{5BA029C5-0133-49B6-8B00-FD6EB65245C2}" dt="2023-08-22T01:39:59.623" v="1979" actId="1076"/>
          <ac:spMkLst>
            <pc:docMk/>
            <pc:sldMk cId="758776936" sldId="276"/>
            <ac:spMk id="5" creationId="{68152685-0F73-8E7C-7BF7-10099306BD10}"/>
          </ac:spMkLst>
        </pc:spChg>
      </pc:sldChg>
      <pc:sldChg chg="addSp delSp modSp mod ord">
        <pc:chgData name="Michelle DeJaeger" userId="d699c7b9-9a1e-4193-a5d0-a61131cdb302" providerId="ADAL" clId="{5BA029C5-0133-49B6-8B00-FD6EB65245C2}" dt="2023-08-22T03:13:37.776" v="3712" actId="20577"/>
        <pc:sldMkLst>
          <pc:docMk/>
          <pc:sldMk cId="3029763289" sldId="277"/>
        </pc:sldMkLst>
        <pc:spChg chg="mod">
          <ac:chgData name="Michelle DeJaeger" userId="d699c7b9-9a1e-4193-a5d0-a61131cdb302" providerId="ADAL" clId="{5BA029C5-0133-49B6-8B00-FD6EB65245C2}" dt="2023-08-22T01:44:41.892" v="2029" actId="20577"/>
          <ac:spMkLst>
            <pc:docMk/>
            <pc:sldMk cId="3029763289" sldId="277"/>
            <ac:spMk id="2" creationId="{022903D4-B3E3-5C28-788E-67E6E39FA478}"/>
          </ac:spMkLst>
        </pc:spChg>
        <pc:spChg chg="add del mod">
          <ac:chgData name="Michelle DeJaeger" userId="d699c7b9-9a1e-4193-a5d0-a61131cdb302" providerId="ADAL" clId="{5BA029C5-0133-49B6-8B00-FD6EB65245C2}" dt="2023-08-22T01:44:45.354" v="2031"/>
          <ac:spMkLst>
            <pc:docMk/>
            <pc:sldMk cId="3029763289" sldId="277"/>
            <ac:spMk id="3" creationId="{4921F75C-9F66-35AE-55F6-FF0B98AA0FFF}"/>
          </ac:spMkLst>
        </pc:spChg>
        <pc:spChg chg="add del mod">
          <ac:chgData name="Michelle DeJaeger" userId="d699c7b9-9a1e-4193-a5d0-a61131cdb302" providerId="ADAL" clId="{5BA029C5-0133-49B6-8B00-FD6EB65245C2}" dt="2023-08-22T01:44:45.354" v="2033"/>
          <ac:spMkLst>
            <pc:docMk/>
            <pc:sldMk cId="3029763289" sldId="277"/>
            <ac:spMk id="4" creationId="{2ABFD470-2116-A9B4-2688-0F322EAFE4F9}"/>
          </ac:spMkLst>
        </pc:spChg>
        <pc:spChg chg="add mod">
          <ac:chgData name="Michelle DeJaeger" userId="d699c7b9-9a1e-4193-a5d0-a61131cdb302" providerId="ADAL" clId="{5BA029C5-0133-49B6-8B00-FD6EB65245C2}" dt="2023-08-22T03:13:37.776" v="3712" actId="20577"/>
          <ac:spMkLst>
            <pc:docMk/>
            <pc:sldMk cId="3029763289" sldId="277"/>
            <ac:spMk id="5" creationId="{F0E52C24-229E-4B63-A482-7B4143A1EA2D}"/>
          </ac:spMkLst>
        </pc:spChg>
      </pc:sldChg>
      <pc:sldChg chg="addSp delSp modSp mod ord">
        <pc:chgData name="Michelle DeJaeger" userId="d699c7b9-9a1e-4193-a5d0-a61131cdb302" providerId="ADAL" clId="{5BA029C5-0133-49B6-8B00-FD6EB65245C2}" dt="2023-08-22T19:19:29.930" v="10911" actId="20577"/>
        <pc:sldMkLst>
          <pc:docMk/>
          <pc:sldMk cId="3619919337" sldId="278"/>
        </pc:sldMkLst>
        <pc:spChg chg="mod">
          <ac:chgData name="Michelle DeJaeger" userId="d699c7b9-9a1e-4193-a5d0-a61131cdb302" providerId="ADAL" clId="{5BA029C5-0133-49B6-8B00-FD6EB65245C2}" dt="2023-08-22T19:17:07.694" v="10816" actId="20577"/>
          <ac:spMkLst>
            <pc:docMk/>
            <pc:sldMk cId="3619919337" sldId="278"/>
            <ac:spMk id="2" creationId="{2DE8A2A6-4FB9-D3F4-E9FA-1FFC46D3D683}"/>
          </ac:spMkLst>
        </pc:spChg>
        <pc:spChg chg="add del mod">
          <ac:chgData name="Michelle DeJaeger" userId="d699c7b9-9a1e-4193-a5d0-a61131cdb302" providerId="ADAL" clId="{5BA029C5-0133-49B6-8B00-FD6EB65245C2}" dt="2023-08-22T19:19:29.930" v="10911" actId="20577"/>
          <ac:spMkLst>
            <pc:docMk/>
            <pc:sldMk cId="3619919337" sldId="278"/>
            <ac:spMk id="3" creationId="{0343629A-DA07-D826-CB29-8C9D33FAC9BD}"/>
          </ac:spMkLst>
        </pc:spChg>
      </pc:sldChg>
      <pc:sldChg chg="del ord">
        <pc:chgData name="Michelle DeJaeger" userId="d699c7b9-9a1e-4193-a5d0-a61131cdb302" providerId="ADAL" clId="{5BA029C5-0133-49B6-8B00-FD6EB65245C2}" dt="2023-08-22T15:32:19.909" v="7634" actId="2696"/>
        <pc:sldMkLst>
          <pc:docMk/>
          <pc:sldMk cId="607286570" sldId="279"/>
        </pc:sldMkLst>
      </pc:sldChg>
      <pc:sldChg chg="addSp delSp modSp mod ord">
        <pc:chgData name="Michelle DeJaeger" userId="d699c7b9-9a1e-4193-a5d0-a61131cdb302" providerId="ADAL" clId="{5BA029C5-0133-49B6-8B00-FD6EB65245C2}" dt="2023-08-22T17:13:35.154" v="8942"/>
        <pc:sldMkLst>
          <pc:docMk/>
          <pc:sldMk cId="4129612791" sldId="280"/>
        </pc:sldMkLst>
        <pc:spChg chg="mod">
          <ac:chgData name="Michelle DeJaeger" userId="d699c7b9-9a1e-4193-a5d0-a61131cdb302" providerId="ADAL" clId="{5BA029C5-0133-49B6-8B00-FD6EB65245C2}" dt="2023-08-22T03:26:27.883" v="3894" actId="20577"/>
          <ac:spMkLst>
            <pc:docMk/>
            <pc:sldMk cId="4129612791" sldId="280"/>
            <ac:spMk id="2" creationId="{1E5DB8E1-B575-E854-C356-D2A2D74018F7}"/>
          </ac:spMkLst>
        </pc:spChg>
        <pc:spChg chg="add del mod">
          <ac:chgData name="Michelle DeJaeger" userId="d699c7b9-9a1e-4193-a5d0-a61131cdb302" providerId="ADAL" clId="{5BA029C5-0133-49B6-8B00-FD6EB65245C2}" dt="2023-08-22T03:26:42.634" v="3898"/>
          <ac:spMkLst>
            <pc:docMk/>
            <pc:sldMk cId="4129612791" sldId="280"/>
            <ac:spMk id="3" creationId="{36ED33FC-C240-0D1C-D839-4642A35B110E}"/>
          </ac:spMkLst>
        </pc:spChg>
        <pc:spChg chg="add mod">
          <ac:chgData name="Michelle DeJaeger" userId="d699c7b9-9a1e-4193-a5d0-a61131cdb302" providerId="ADAL" clId="{5BA029C5-0133-49B6-8B00-FD6EB65245C2}" dt="2023-08-22T17:02:44.725" v="8892" actId="20577"/>
          <ac:spMkLst>
            <pc:docMk/>
            <pc:sldMk cId="4129612791" sldId="280"/>
            <ac:spMk id="4" creationId="{22E64400-E783-872B-3EAF-B2E44161EB7D}"/>
          </ac:spMkLst>
        </pc:spChg>
        <pc:picChg chg="add del">
          <ac:chgData name="Michelle DeJaeger" userId="d699c7b9-9a1e-4193-a5d0-a61131cdb302" providerId="ADAL" clId="{5BA029C5-0133-49B6-8B00-FD6EB65245C2}" dt="2023-08-22T03:28:22.126" v="3902"/>
          <ac:picMkLst>
            <pc:docMk/>
            <pc:sldMk cId="4129612791" sldId="280"/>
            <ac:picMk id="2050" creationId="{21C63D42-CAA7-C0CF-6E97-113D5C39D9F9}"/>
          </ac:picMkLst>
        </pc:picChg>
        <pc:picChg chg="add del">
          <ac:chgData name="Michelle DeJaeger" userId="d699c7b9-9a1e-4193-a5d0-a61131cdb302" providerId="ADAL" clId="{5BA029C5-0133-49B6-8B00-FD6EB65245C2}" dt="2023-08-22T03:28:52.031" v="3913"/>
          <ac:picMkLst>
            <pc:docMk/>
            <pc:sldMk cId="4129612791" sldId="280"/>
            <ac:picMk id="2052" creationId="{20C4C4B2-7FA3-7207-3665-9243E4316F07}"/>
          </ac:picMkLst>
        </pc:picChg>
        <pc:picChg chg="add del">
          <ac:chgData name="Michelle DeJaeger" userId="d699c7b9-9a1e-4193-a5d0-a61131cdb302" providerId="ADAL" clId="{5BA029C5-0133-49B6-8B00-FD6EB65245C2}" dt="2023-08-22T03:31:23.100" v="4065"/>
          <ac:picMkLst>
            <pc:docMk/>
            <pc:sldMk cId="4129612791" sldId="280"/>
            <ac:picMk id="2054" creationId="{E017C0C3-8734-866D-BD38-064E043E6CE6}"/>
          </ac:picMkLst>
        </pc:picChg>
      </pc:sldChg>
      <pc:sldChg chg="del">
        <pc:chgData name="Michelle DeJaeger" userId="d699c7b9-9a1e-4193-a5d0-a61131cdb302" providerId="ADAL" clId="{5BA029C5-0133-49B6-8B00-FD6EB65245C2}" dt="2023-08-22T17:03:01.109" v="8893" actId="47"/>
        <pc:sldMkLst>
          <pc:docMk/>
          <pc:sldMk cId="4034601393" sldId="281"/>
        </pc:sldMkLst>
      </pc:sldChg>
      <pc:sldChg chg="addSp modSp mod">
        <pc:chgData name="Michelle DeJaeger" userId="d699c7b9-9a1e-4193-a5d0-a61131cdb302" providerId="ADAL" clId="{5BA029C5-0133-49B6-8B00-FD6EB65245C2}" dt="2023-08-22T17:56:23.411" v="9686" actId="1076"/>
        <pc:sldMkLst>
          <pc:docMk/>
          <pc:sldMk cId="2797509973" sldId="282"/>
        </pc:sldMkLst>
        <pc:spChg chg="mod">
          <ac:chgData name="Michelle DeJaeger" userId="d699c7b9-9a1e-4193-a5d0-a61131cdb302" providerId="ADAL" clId="{5BA029C5-0133-49B6-8B00-FD6EB65245C2}" dt="2023-08-22T17:56:23.411" v="9686" actId="1076"/>
          <ac:spMkLst>
            <pc:docMk/>
            <pc:sldMk cId="2797509973" sldId="282"/>
            <ac:spMk id="2" creationId="{D1E67B38-6CBA-949A-A52E-A10D7DD8B18A}"/>
          </ac:spMkLst>
        </pc:spChg>
        <pc:spChg chg="add mod">
          <ac:chgData name="Michelle DeJaeger" userId="d699c7b9-9a1e-4193-a5d0-a61131cdb302" providerId="ADAL" clId="{5BA029C5-0133-49B6-8B00-FD6EB65245C2}" dt="2023-08-22T17:56:15.306" v="9685" actId="255"/>
          <ac:spMkLst>
            <pc:docMk/>
            <pc:sldMk cId="2797509973" sldId="282"/>
            <ac:spMk id="3" creationId="{9A05102E-2DA3-42A2-34D3-F04FEE1F6AD6}"/>
          </ac:spMkLst>
        </pc:spChg>
      </pc:sldChg>
      <pc:sldChg chg="del">
        <pc:chgData name="Michelle DeJaeger" userId="d699c7b9-9a1e-4193-a5d0-a61131cdb302" providerId="ADAL" clId="{5BA029C5-0133-49B6-8B00-FD6EB65245C2}" dt="2023-08-22T17:04:50.581" v="8927" actId="47"/>
        <pc:sldMkLst>
          <pc:docMk/>
          <pc:sldMk cId="1715296189" sldId="283"/>
        </pc:sldMkLst>
      </pc:sldChg>
      <pc:sldChg chg="del">
        <pc:chgData name="Michelle DeJaeger" userId="d699c7b9-9a1e-4193-a5d0-a61131cdb302" providerId="ADAL" clId="{5BA029C5-0133-49B6-8B00-FD6EB65245C2}" dt="2023-08-22T17:04:53.412" v="8928" actId="47"/>
        <pc:sldMkLst>
          <pc:docMk/>
          <pc:sldMk cId="3066961241" sldId="284"/>
        </pc:sldMkLst>
      </pc:sldChg>
      <pc:sldChg chg="delSp modSp mod">
        <pc:chgData name="Michelle DeJaeger" userId="d699c7b9-9a1e-4193-a5d0-a61131cdb302" providerId="ADAL" clId="{5BA029C5-0133-49B6-8B00-FD6EB65245C2}" dt="2023-08-22T17:37:23.016" v="9396" actId="20577"/>
        <pc:sldMkLst>
          <pc:docMk/>
          <pc:sldMk cId="1316787965" sldId="286"/>
        </pc:sldMkLst>
        <pc:spChg chg="mod">
          <ac:chgData name="Michelle DeJaeger" userId="d699c7b9-9a1e-4193-a5d0-a61131cdb302" providerId="ADAL" clId="{5BA029C5-0133-49B6-8B00-FD6EB65245C2}" dt="2023-08-22T17:37:23.016" v="9396" actId="20577"/>
          <ac:spMkLst>
            <pc:docMk/>
            <pc:sldMk cId="1316787965" sldId="286"/>
            <ac:spMk id="2" creationId="{7B717DBD-0ACE-D3FD-2F3F-DEADEE4F1F2F}"/>
          </ac:spMkLst>
        </pc:spChg>
        <pc:spChg chg="del">
          <ac:chgData name="Michelle DeJaeger" userId="d699c7b9-9a1e-4193-a5d0-a61131cdb302" providerId="ADAL" clId="{5BA029C5-0133-49B6-8B00-FD6EB65245C2}" dt="2023-08-22T03:20:16.246" v="3753" actId="478"/>
          <ac:spMkLst>
            <pc:docMk/>
            <pc:sldMk cId="1316787965" sldId="286"/>
            <ac:spMk id="3" creationId="{0D4EE913-61B1-6E6B-6CBD-A21A6734CC3A}"/>
          </ac:spMkLst>
        </pc:spChg>
      </pc:sldChg>
      <pc:sldChg chg="modSp mod ord">
        <pc:chgData name="Michelle DeJaeger" userId="d699c7b9-9a1e-4193-a5d0-a61131cdb302" providerId="ADAL" clId="{5BA029C5-0133-49B6-8B00-FD6EB65245C2}" dt="2023-08-22T15:24:33.734" v="7611" actId="1076"/>
        <pc:sldMkLst>
          <pc:docMk/>
          <pc:sldMk cId="2806463017" sldId="287"/>
        </pc:sldMkLst>
        <pc:spChg chg="mod">
          <ac:chgData name="Michelle DeJaeger" userId="d699c7b9-9a1e-4193-a5d0-a61131cdb302" providerId="ADAL" clId="{5BA029C5-0133-49B6-8B00-FD6EB65245C2}" dt="2023-08-22T15:24:33.734" v="7611" actId="1076"/>
          <ac:spMkLst>
            <pc:docMk/>
            <pc:sldMk cId="2806463017" sldId="287"/>
            <ac:spMk id="2" creationId="{05530515-1FB9-E579-7219-6313B43CA666}"/>
          </ac:spMkLst>
        </pc:spChg>
        <pc:spChg chg="mod">
          <ac:chgData name="Michelle DeJaeger" userId="d699c7b9-9a1e-4193-a5d0-a61131cdb302" providerId="ADAL" clId="{5BA029C5-0133-49B6-8B00-FD6EB65245C2}" dt="2023-08-22T15:24:01.089" v="7605" actId="14100"/>
          <ac:spMkLst>
            <pc:docMk/>
            <pc:sldMk cId="2806463017" sldId="287"/>
            <ac:spMk id="3" creationId="{8AE65EE2-24C7-8001-6D56-58A2EA206109}"/>
          </ac:spMkLst>
        </pc:spChg>
      </pc:sldChg>
      <pc:sldChg chg="addSp modSp mod ord">
        <pc:chgData name="Michelle DeJaeger" userId="d699c7b9-9a1e-4193-a5d0-a61131cdb302" providerId="ADAL" clId="{5BA029C5-0133-49B6-8B00-FD6EB65245C2}" dt="2023-08-22T17:13:38.596" v="8944"/>
        <pc:sldMkLst>
          <pc:docMk/>
          <pc:sldMk cId="528750448" sldId="288"/>
        </pc:sldMkLst>
        <pc:spChg chg="mod">
          <ac:chgData name="Michelle DeJaeger" userId="d699c7b9-9a1e-4193-a5d0-a61131cdb302" providerId="ADAL" clId="{5BA029C5-0133-49B6-8B00-FD6EB65245C2}" dt="2023-08-22T03:24:56.899" v="3855" actId="255"/>
          <ac:spMkLst>
            <pc:docMk/>
            <pc:sldMk cId="528750448" sldId="288"/>
            <ac:spMk id="2" creationId="{7E38E3DD-AAC3-E402-BAB2-AED48AA9C58B}"/>
          </ac:spMkLst>
        </pc:spChg>
        <pc:picChg chg="add">
          <ac:chgData name="Michelle DeJaeger" userId="d699c7b9-9a1e-4193-a5d0-a61131cdb302" providerId="ADAL" clId="{5BA029C5-0133-49B6-8B00-FD6EB65245C2}" dt="2023-08-22T03:25:37.403" v="3856"/>
          <ac:picMkLst>
            <pc:docMk/>
            <pc:sldMk cId="528750448" sldId="288"/>
            <ac:picMk id="1026" creationId="{6245EA1F-11E1-C593-333F-0E34AD34AE0C}"/>
          </ac:picMkLst>
        </pc:picChg>
      </pc:sldChg>
      <pc:sldChg chg="modSp mod ord">
        <pc:chgData name="Michelle DeJaeger" userId="d699c7b9-9a1e-4193-a5d0-a61131cdb302" providerId="ADAL" clId="{5BA029C5-0133-49B6-8B00-FD6EB65245C2}" dt="2023-08-22T00:17:33.681" v="51" actId="1076"/>
        <pc:sldMkLst>
          <pc:docMk/>
          <pc:sldMk cId="3523625504" sldId="291"/>
        </pc:sldMkLst>
        <pc:spChg chg="mod">
          <ac:chgData name="Michelle DeJaeger" userId="d699c7b9-9a1e-4193-a5d0-a61131cdb302" providerId="ADAL" clId="{5BA029C5-0133-49B6-8B00-FD6EB65245C2}" dt="2023-08-22T00:17:33.681" v="51" actId="1076"/>
          <ac:spMkLst>
            <pc:docMk/>
            <pc:sldMk cId="3523625504" sldId="291"/>
            <ac:spMk id="5" creationId="{B375E3B3-A2D3-00BA-F7EE-284B3E1C75C6}"/>
          </ac:spMkLst>
        </pc:spChg>
      </pc:sldChg>
      <pc:sldChg chg="modSp mod ord">
        <pc:chgData name="Michelle DeJaeger" userId="d699c7b9-9a1e-4193-a5d0-a61131cdb302" providerId="ADAL" clId="{5BA029C5-0133-49B6-8B00-FD6EB65245C2}" dt="2023-08-22T18:52:02.944" v="10076" actId="20577"/>
        <pc:sldMkLst>
          <pc:docMk/>
          <pc:sldMk cId="2694558909" sldId="298"/>
        </pc:sldMkLst>
        <pc:spChg chg="mod">
          <ac:chgData name="Michelle DeJaeger" userId="d699c7b9-9a1e-4193-a5d0-a61131cdb302" providerId="ADAL" clId="{5BA029C5-0133-49B6-8B00-FD6EB65245C2}" dt="2023-08-22T18:52:02.944" v="10076" actId="20577"/>
          <ac:spMkLst>
            <pc:docMk/>
            <pc:sldMk cId="2694558909" sldId="298"/>
            <ac:spMk id="20" creationId="{E5882A9D-A56A-9B27-0750-7C3ADE628EE8}"/>
          </ac:spMkLst>
        </pc:spChg>
      </pc:sldChg>
      <pc:sldChg chg="modSp mod">
        <pc:chgData name="Michelle DeJaeger" userId="d699c7b9-9a1e-4193-a5d0-a61131cdb302" providerId="ADAL" clId="{5BA029C5-0133-49B6-8B00-FD6EB65245C2}" dt="2023-08-22T19:20:52.393" v="10933" actId="255"/>
        <pc:sldMkLst>
          <pc:docMk/>
          <pc:sldMk cId="1330008527" sldId="299"/>
        </pc:sldMkLst>
        <pc:spChg chg="mod">
          <ac:chgData name="Michelle DeJaeger" userId="d699c7b9-9a1e-4193-a5d0-a61131cdb302" providerId="ADAL" clId="{5BA029C5-0133-49B6-8B00-FD6EB65245C2}" dt="2023-08-22T19:20:52.393" v="10933" actId="255"/>
          <ac:spMkLst>
            <pc:docMk/>
            <pc:sldMk cId="1330008527" sldId="299"/>
            <ac:spMk id="2" creationId="{678BE9EE-DD1A-D825-69BC-87BFF1DD044E}"/>
          </ac:spMkLst>
        </pc:spChg>
      </pc:sldChg>
      <pc:sldChg chg="add del">
        <pc:chgData name="Michelle DeJaeger" userId="d699c7b9-9a1e-4193-a5d0-a61131cdb302" providerId="ADAL" clId="{5BA029C5-0133-49B6-8B00-FD6EB65245C2}" dt="2023-08-22T03:10:16.204" v="3457"/>
        <pc:sldMkLst>
          <pc:docMk/>
          <pc:sldMk cId="117600734" sldId="300"/>
        </pc:sldMkLst>
      </pc:sldChg>
      <pc:sldChg chg="addSp modSp new del mod">
        <pc:chgData name="Michelle DeJaeger" userId="d699c7b9-9a1e-4193-a5d0-a61131cdb302" providerId="ADAL" clId="{5BA029C5-0133-49B6-8B00-FD6EB65245C2}" dt="2023-08-22T03:09:51.843" v="3455" actId="2696"/>
        <pc:sldMkLst>
          <pc:docMk/>
          <pc:sldMk cId="2349955736" sldId="300"/>
        </pc:sldMkLst>
        <pc:spChg chg="add mod">
          <ac:chgData name="Michelle DeJaeger" userId="d699c7b9-9a1e-4193-a5d0-a61131cdb302" providerId="ADAL" clId="{5BA029C5-0133-49B6-8B00-FD6EB65245C2}" dt="2023-08-22T03:09:30.350" v="3454" actId="1076"/>
          <ac:spMkLst>
            <pc:docMk/>
            <pc:sldMk cId="2349955736" sldId="300"/>
            <ac:spMk id="3" creationId="{D685BB11-5BF4-37A3-E072-C48D3759278A}"/>
          </ac:spMkLst>
        </pc:spChg>
      </pc:sldChg>
      <pc:sldChg chg="addSp delSp modSp new mod">
        <pc:chgData name="Michelle DeJaeger" userId="d699c7b9-9a1e-4193-a5d0-a61131cdb302" providerId="ADAL" clId="{5BA029C5-0133-49B6-8B00-FD6EB65245C2}" dt="2023-08-22T15:23:13.185" v="7589" actId="20577"/>
        <pc:sldMkLst>
          <pc:docMk/>
          <pc:sldMk cId="3146790115" sldId="300"/>
        </pc:sldMkLst>
        <pc:spChg chg="add del mod">
          <ac:chgData name="Michelle DeJaeger" userId="d699c7b9-9a1e-4193-a5d0-a61131cdb302" providerId="ADAL" clId="{5BA029C5-0133-49B6-8B00-FD6EB65245C2}" dt="2023-08-22T15:23:13.185" v="7589" actId="20577"/>
          <ac:spMkLst>
            <pc:docMk/>
            <pc:sldMk cId="3146790115" sldId="300"/>
            <ac:spMk id="2" creationId="{3E942F83-5686-7F2B-67D6-22F472C8FE01}"/>
          </ac:spMkLst>
        </pc:spChg>
        <pc:spChg chg="del">
          <ac:chgData name="Michelle DeJaeger" userId="d699c7b9-9a1e-4193-a5d0-a61131cdb302" providerId="ADAL" clId="{5BA029C5-0133-49B6-8B00-FD6EB65245C2}" dt="2023-08-22T03:19:00.726" v="3744" actId="478"/>
          <ac:spMkLst>
            <pc:docMk/>
            <pc:sldMk cId="3146790115" sldId="300"/>
            <ac:spMk id="3" creationId="{7F788505-D0A7-43DE-0F37-E14D37605ABD}"/>
          </ac:spMkLst>
        </pc:spChg>
        <pc:spChg chg="add del mod">
          <ac:chgData name="Michelle DeJaeger" userId="d699c7b9-9a1e-4193-a5d0-a61131cdb302" providerId="ADAL" clId="{5BA029C5-0133-49B6-8B00-FD6EB65245C2}" dt="2023-08-22T03:18:56.927" v="3743" actId="478"/>
          <ac:spMkLst>
            <pc:docMk/>
            <pc:sldMk cId="3146790115" sldId="300"/>
            <ac:spMk id="5" creationId="{C6031B92-3B20-8222-20E1-C79E689C80DF}"/>
          </ac:spMkLst>
        </pc:spChg>
      </pc:sldChg>
      <pc:sldChg chg="addSp delSp modSp new del">
        <pc:chgData name="Michelle DeJaeger" userId="d699c7b9-9a1e-4193-a5d0-a61131cdb302" providerId="ADAL" clId="{5BA029C5-0133-49B6-8B00-FD6EB65245C2}" dt="2023-08-22T03:07:27.038" v="3437" actId="2696"/>
        <pc:sldMkLst>
          <pc:docMk/>
          <pc:sldMk cId="3974575332" sldId="300"/>
        </pc:sldMkLst>
        <pc:spChg chg="add del mod">
          <ac:chgData name="Michelle DeJaeger" userId="d699c7b9-9a1e-4193-a5d0-a61131cdb302" providerId="ADAL" clId="{5BA029C5-0133-49B6-8B00-FD6EB65245C2}" dt="2023-08-22T03:07:11.961" v="3436"/>
          <ac:spMkLst>
            <pc:docMk/>
            <pc:sldMk cId="3974575332" sldId="300"/>
            <ac:spMk id="3" creationId="{8928F4CE-603A-82EC-93F8-F9E66D5FED2E}"/>
          </ac:spMkLst>
        </pc:spChg>
      </pc:sldChg>
      <pc:sldChg chg="addSp delSp modSp new del mod">
        <pc:chgData name="Michelle DeJaeger" userId="d699c7b9-9a1e-4193-a5d0-a61131cdb302" providerId="ADAL" clId="{5BA029C5-0133-49B6-8B00-FD6EB65245C2}" dt="2023-08-22T03:08:52.069" v="3449" actId="680"/>
        <pc:sldMkLst>
          <pc:docMk/>
          <pc:sldMk cId="4218820019" sldId="300"/>
        </pc:sldMkLst>
        <pc:spChg chg="add del mod">
          <ac:chgData name="Michelle DeJaeger" userId="d699c7b9-9a1e-4193-a5d0-a61131cdb302" providerId="ADAL" clId="{5BA029C5-0133-49B6-8B00-FD6EB65245C2}" dt="2023-08-22T03:08:51.514" v="3448" actId="767"/>
          <ac:spMkLst>
            <pc:docMk/>
            <pc:sldMk cId="4218820019" sldId="300"/>
            <ac:spMk id="3" creationId="{99E1F119-F95B-71E1-8FD0-3B1E51FCCAB5}"/>
          </ac:spMkLst>
        </pc:spChg>
        <pc:spChg chg="add del mod">
          <ac:chgData name="Michelle DeJaeger" userId="d699c7b9-9a1e-4193-a5d0-a61131cdb302" providerId="ADAL" clId="{5BA029C5-0133-49B6-8B00-FD6EB65245C2}" dt="2023-08-22T03:08:49.941" v="3446"/>
          <ac:spMkLst>
            <pc:docMk/>
            <pc:sldMk cId="4218820019" sldId="300"/>
            <ac:spMk id="4" creationId="{3C4BC171-15DD-E604-8DFB-11ABF33FCCCA}"/>
          </ac:spMkLst>
        </pc:spChg>
      </pc:sldChg>
      <pc:sldChg chg="delSp modSp new mod">
        <pc:chgData name="Michelle DeJaeger" userId="d699c7b9-9a1e-4193-a5d0-a61131cdb302" providerId="ADAL" clId="{5BA029C5-0133-49B6-8B00-FD6EB65245C2}" dt="2023-08-22T03:21:35.511" v="3776" actId="1076"/>
        <pc:sldMkLst>
          <pc:docMk/>
          <pc:sldMk cId="1779593881" sldId="301"/>
        </pc:sldMkLst>
        <pc:spChg chg="mod">
          <ac:chgData name="Michelle DeJaeger" userId="d699c7b9-9a1e-4193-a5d0-a61131cdb302" providerId="ADAL" clId="{5BA029C5-0133-49B6-8B00-FD6EB65245C2}" dt="2023-08-22T03:21:35.511" v="3776" actId="1076"/>
          <ac:spMkLst>
            <pc:docMk/>
            <pc:sldMk cId="1779593881" sldId="301"/>
            <ac:spMk id="2" creationId="{89BD7042-F716-E688-70FF-16393540415A}"/>
          </ac:spMkLst>
        </pc:spChg>
        <pc:spChg chg="del">
          <ac:chgData name="Michelle DeJaeger" userId="d699c7b9-9a1e-4193-a5d0-a61131cdb302" providerId="ADAL" clId="{5BA029C5-0133-49B6-8B00-FD6EB65245C2}" dt="2023-08-22T03:21:28.499" v="3775" actId="478"/>
          <ac:spMkLst>
            <pc:docMk/>
            <pc:sldMk cId="1779593881" sldId="301"/>
            <ac:spMk id="3" creationId="{B72DD7EA-944E-611C-69AB-24E3351A9E5D}"/>
          </ac:spMkLst>
        </pc:spChg>
      </pc:sldChg>
      <pc:sldChg chg="addSp delSp modSp new mod ord">
        <pc:chgData name="Michelle DeJaeger" userId="d699c7b9-9a1e-4193-a5d0-a61131cdb302" providerId="ADAL" clId="{5BA029C5-0133-49B6-8B00-FD6EB65245C2}" dt="2023-08-22T19:20:34.379" v="10931" actId="20577"/>
        <pc:sldMkLst>
          <pc:docMk/>
          <pc:sldMk cId="88698726" sldId="302"/>
        </pc:sldMkLst>
        <pc:spChg chg="add del mod">
          <ac:chgData name="Michelle DeJaeger" userId="d699c7b9-9a1e-4193-a5d0-a61131cdb302" providerId="ADAL" clId="{5BA029C5-0133-49B6-8B00-FD6EB65245C2}" dt="2023-08-22T19:20:34.379" v="10931" actId="20577"/>
          <ac:spMkLst>
            <pc:docMk/>
            <pc:sldMk cId="88698726" sldId="302"/>
            <ac:spMk id="2" creationId="{213886E5-A108-FBA1-4099-94BAC6C9EA88}"/>
          </ac:spMkLst>
        </pc:spChg>
        <pc:spChg chg="del">
          <ac:chgData name="Michelle DeJaeger" userId="d699c7b9-9a1e-4193-a5d0-a61131cdb302" providerId="ADAL" clId="{5BA029C5-0133-49B6-8B00-FD6EB65245C2}" dt="2023-08-22T03:22:54.528" v="3794" actId="478"/>
          <ac:spMkLst>
            <pc:docMk/>
            <pc:sldMk cId="88698726" sldId="302"/>
            <ac:spMk id="3" creationId="{877243F3-EB01-D297-6A44-F697461A9AF3}"/>
          </ac:spMkLst>
        </pc:spChg>
        <pc:spChg chg="add del mod">
          <ac:chgData name="Michelle DeJaeger" userId="d699c7b9-9a1e-4193-a5d0-a61131cdb302" providerId="ADAL" clId="{5BA029C5-0133-49B6-8B00-FD6EB65245C2}" dt="2023-08-22T03:22:50.521" v="3793" actId="478"/>
          <ac:spMkLst>
            <pc:docMk/>
            <pc:sldMk cId="88698726" sldId="302"/>
            <ac:spMk id="5" creationId="{CA41C7C8-9D30-29B9-1BD6-F331952D5F69}"/>
          </ac:spMkLst>
        </pc:spChg>
      </pc:sldChg>
      <pc:sldChg chg="delSp modSp new mod ord">
        <pc:chgData name="Michelle DeJaeger" userId="d699c7b9-9a1e-4193-a5d0-a61131cdb302" providerId="ADAL" clId="{5BA029C5-0133-49B6-8B00-FD6EB65245C2}" dt="2023-08-22T17:13:29.657" v="8940"/>
        <pc:sldMkLst>
          <pc:docMk/>
          <pc:sldMk cId="1350079278" sldId="303"/>
        </pc:sldMkLst>
        <pc:spChg chg="mod">
          <ac:chgData name="Michelle DeJaeger" userId="d699c7b9-9a1e-4193-a5d0-a61131cdb302" providerId="ADAL" clId="{5BA029C5-0133-49B6-8B00-FD6EB65245C2}" dt="2023-08-22T03:24:04.857" v="3819" actId="20577"/>
          <ac:spMkLst>
            <pc:docMk/>
            <pc:sldMk cId="1350079278" sldId="303"/>
            <ac:spMk id="2" creationId="{3F93F3A2-E90B-AE6F-7805-1DDDD46E3535}"/>
          </ac:spMkLst>
        </pc:spChg>
        <pc:spChg chg="del">
          <ac:chgData name="Michelle DeJaeger" userId="d699c7b9-9a1e-4193-a5d0-a61131cdb302" providerId="ADAL" clId="{5BA029C5-0133-49B6-8B00-FD6EB65245C2}" dt="2023-08-22T03:23:48.503" v="3805" actId="478"/>
          <ac:spMkLst>
            <pc:docMk/>
            <pc:sldMk cId="1350079278" sldId="303"/>
            <ac:spMk id="3" creationId="{D7A6DCE3-CBC2-AC33-7104-2596686DF11F}"/>
          </ac:spMkLst>
        </pc:spChg>
      </pc:sldChg>
      <pc:sldChg chg="addSp modSp new mod ord">
        <pc:chgData name="Michelle DeJaeger" userId="d699c7b9-9a1e-4193-a5d0-a61131cdb302" providerId="ADAL" clId="{5BA029C5-0133-49B6-8B00-FD6EB65245C2}" dt="2023-08-22T15:25:31.287" v="7621" actId="1076"/>
        <pc:sldMkLst>
          <pc:docMk/>
          <pc:sldMk cId="2782185314" sldId="304"/>
        </pc:sldMkLst>
        <pc:spChg chg="mod">
          <ac:chgData name="Michelle DeJaeger" userId="d699c7b9-9a1e-4193-a5d0-a61131cdb302" providerId="ADAL" clId="{5BA029C5-0133-49B6-8B00-FD6EB65245C2}" dt="2023-08-22T15:25:26.223" v="7620" actId="1076"/>
          <ac:spMkLst>
            <pc:docMk/>
            <pc:sldMk cId="2782185314" sldId="304"/>
            <ac:spMk id="2" creationId="{5F6990CE-69F3-9FB9-E1C0-87DA34AB81CE}"/>
          </ac:spMkLst>
        </pc:spChg>
        <pc:spChg chg="add mod">
          <ac:chgData name="Michelle DeJaeger" userId="d699c7b9-9a1e-4193-a5d0-a61131cdb302" providerId="ADAL" clId="{5BA029C5-0133-49B6-8B00-FD6EB65245C2}" dt="2023-08-22T15:25:31.287" v="7621" actId="1076"/>
          <ac:spMkLst>
            <pc:docMk/>
            <pc:sldMk cId="2782185314" sldId="304"/>
            <ac:spMk id="3" creationId="{D38F495F-266D-D577-B462-7EFBA8A173E1}"/>
          </ac:spMkLst>
        </pc:spChg>
      </pc:sldChg>
      <pc:sldChg chg="addSp delSp modSp new mod">
        <pc:chgData name="Michelle DeJaeger" userId="d699c7b9-9a1e-4193-a5d0-a61131cdb302" providerId="ADAL" clId="{5BA029C5-0133-49B6-8B00-FD6EB65245C2}" dt="2023-08-22T15:50:51.103" v="7779" actId="20577"/>
        <pc:sldMkLst>
          <pc:docMk/>
          <pc:sldMk cId="1197512451" sldId="305"/>
        </pc:sldMkLst>
        <pc:spChg chg="del">
          <ac:chgData name="Michelle DeJaeger" userId="d699c7b9-9a1e-4193-a5d0-a61131cdb302" providerId="ADAL" clId="{5BA029C5-0133-49B6-8B00-FD6EB65245C2}" dt="2023-08-22T15:10:04.772" v="6870"/>
          <ac:spMkLst>
            <pc:docMk/>
            <pc:sldMk cId="1197512451" sldId="305"/>
            <ac:spMk id="2" creationId="{048C11FD-1D00-4667-393A-40F9F182A7BD}"/>
          </ac:spMkLst>
        </pc:spChg>
        <pc:spChg chg="mod">
          <ac:chgData name="Michelle DeJaeger" userId="d699c7b9-9a1e-4193-a5d0-a61131cdb302" providerId="ADAL" clId="{5BA029C5-0133-49B6-8B00-FD6EB65245C2}" dt="2023-08-22T15:50:51.103" v="7779" actId="20577"/>
          <ac:spMkLst>
            <pc:docMk/>
            <pc:sldMk cId="1197512451" sldId="305"/>
            <ac:spMk id="3" creationId="{67025CC2-80AF-075F-F340-17D7F50E7C43}"/>
          </ac:spMkLst>
        </pc:spChg>
        <pc:spChg chg="add del mod">
          <ac:chgData name="Michelle DeJaeger" userId="d699c7b9-9a1e-4193-a5d0-a61131cdb302" providerId="ADAL" clId="{5BA029C5-0133-49B6-8B00-FD6EB65245C2}" dt="2023-08-22T15:42:26.667" v="7721"/>
          <ac:spMkLst>
            <pc:docMk/>
            <pc:sldMk cId="1197512451" sldId="305"/>
            <ac:spMk id="4" creationId="{A0467607-3621-3560-399B-0667E25FE1AB}"/>
          </ac:spMkLst>
        </pc:spChg>
        <pc:spChg chg="add mod">
          <ac:chgData name="Michelle DeJaeger" userId="d699c7b9-9a1e-4193-a5d0-a61131cdb302" providerId="ADAL" clId="{5BA029C5-0133-49B6-8B00-FD6EB65245C2}" dt="2023-08-22T15:50:41.235" v="7774" actId="1076"/>
          <ac:spMkLst>
            <pc:docMk/>
            <pc:sldMk cId="1197512451" sldId="305"/>
            <ac:spMk id="5" creationId="{6C616078-6394-823C-5CB4-890D5DF4DDCC}"/>
          </ac:spMkLst>
        </pc:spChg>
      </pc:sldChg>
      <pc:sldChg chg="new del">
        <pc:chgData name="Michelle DeJaeger" userId="d699c7b9-9a1e-4193-a5d0-a61131cdb302" providerId="ADAL" clId="{5BA029C5-0133-49B6-8B00-FD6EB65245C2}" dt="2023-08-22T15:37:36.295" v="7685" actId="2696"/>
        <pc:sldMkLst>
          <pc:docMk/>
          <pc:sldMk cId="1666879191" sldId="306"/>
        </pc:sldMkLst>
      </pc:sldChg>
      <pc:sldChg chg="addSp delSp modSp new mod">
        <pc:chgData name="Michelle DeJaeger" userId="d699c7b9-9a1e-4193-a5d0-a61131cdb302" providerId="ADAL" clId="{5BA029C5-0133-49B6-8B00-FD6EB65245C2}" dt="2023-08-22T15:41:49.064" v="7717" actId="1076"/>
        <pc:sldMkLst>
          <pc:docMk/>
          <pc:sldMk cId="292141903" sldId="307"/>
        </pc:sldMkLst>
        <pc:spChg chg="del mod">
          <ac:chgData name="Michelle DeJaeger" userId="d699c7b9-9a1e-4193-a5d0-a61131cdb302" providerId="ADAL" clId="{5BA029C5-0133-49B6-8B00-FD6EB65245C2}" dt="2023-08-22T15:35:22.627" v="7647"/>
          <ac:spMkLst>
            <pc:docMk/>
            <pc:sldMk cId="292141903" sldId="307"/>
            <ac:spMk id="2" creationId="{DAD465CE-7D2C-C05E-A86A-D15F492140F2}"/>
          </ac:spMkLst>
        </pc:spChg>
        <pc:spChg chg="add mod">
          <ac:chgData name="Michelle DeJaeger" userId="d699c7b9-9a1e-4193-a5d0-a61131cdb302" providerId="ADAL" clId="{5BA029C5-0133-49B6-8B00-FD6EB65245C2}" dt="2023-08-22T15:41:39.924" v="7716" actId="20577"/>
          <ac:spMkLst>
            <pc:docMk/>
            <pc:sldMk cId="292141903" sldId="307"/>
            <ac:spMk id="3" creationId="{D0F0D619-B2BD-9D11-5D94-835769AF3CF6}"/>
          </ac:spMkLst>
        </pc:spChg>
        <pc:spChg chg="add mod">
          <ac:chgData name="Michelle DeJaeger" userId="d699c7b9-9a1e-4193-a5d0-a61131cdb302" providerId="ADAL" clId="{5BA029C5-0133-49B6-8B00-FD6EB65245C2}" dt="2023-08-22T15:41:49.064" v="7717" actId="1076"/>
          <ac:spMkLst>
            <pc:docMk/>
            <pc:sldMk cId="292141903" sldId="307"/>
            <ac:spMk id="4" creationId="{740B9721-610D-9637-E75B-E307972F60DA}"/>
          </ac:spMkLst>
        </pc:spChg>
        <pc:graphicFrameChg chg="add mod modGraphic">
          <ac:chgData name="Michelle DeJaeger" userId="d699c7b9-9a1e-4193-a5d0-a61131cdb302" providerId="ADAL" clId="{5BA029C5-0133-49B6-8B00-FD6EB65245C2}" dt="2023-08-22T15:40:40.404" v="7709" actId="1076"/>
          <ac:graphicFrameMkLst>
            <pc:docMk/>
            <pc:sldMk cId="292141903" sldId="307"/>
            <ac:graphicFrameMk id="5" creationId="{FE6D9533-CD78-3EAD-C95E-B35CC8B3F7B5}"/>
          </ac:graphicFrameMkLst>
        </pc:graphicFrameChg>
      </pc:sldChg>
      <pc:sldChg chg="addSp delSp modSp new mod">
        <pc:chgData name="Michelle DeJaeger" userId="d699c7b9-9a1e-4193-a5d0-a61131cdb302" providerId="ADAL" clId="{5BA029C5-0133-49B6-8B00-FD6EB65245C2}" dt="2023-08-22T17:00:45.505" v="8874" actId="20577"/>
        <pc:sldMkLst>
          <pc:docMk/>
          <pc:sldMk cId="1580450303" sldId="308"/>
        </pc:sldMkLst>
        <pc:spChg chg="mod">
          <ac:chgData name="Michelle DeJaeger" userId="d699c7b9-9a1e-4193-a5d0-a61131cdb302" providerId="ADAL" clId="{5BA029C5-0133-49B6-8B00-FD6EB65245C2}" dt="2023-08-22T16:49:09.756" v="8613" actId="1076"/>
          <ac:spMkLst>
            <pc:docMk/>
            <pc:sldMk cId="1580450303" sldId="308"/>
            <ac:spMk id="2" creationId="{ECE1B6F3-B24E-8124-DEC7-471FDBB6C598}"/>
          </ac:spMkLst>
        </pc:spChg>
        <pc:spChg chg="del mod">
          <ac:chgData name="Michelle DeJaeger" userId="d699c7b9-9a1e-4193-a5d0-a61131cdb302" providerId="ADAL" clId="{5BA029C5-0133-49B6-8B00-FD6EB65245C2}" dt="2023-08-22T15:56:41.233" v="7789"/>
          <ac:spMkLst>
            <pc:docMk/>
            <pc:sldMk cId="1580450303" sldId="308"/>
            <ac:spMk id="3" creationId="{11B79CD1-4842-0C30-9EA7-0A20FFD4AED8}"/>
          </ac:spMkLst>
        </pc:spChg>
        <pc:spChg chg="del">
          <ac:chgData name="Michelle DeJaeger" userId="d699c7b9-9a1e-4193-a5d0-a61131cdb302" providerId="ADAL" clId="{5BA029C5-0133-49B6-8B00-FD6EB65245C2}" dt="2023-08-22T15:56:33.302" v="7786" actId="21"/>
          <ac:spMkLst>
            <pc:docMk/>
            <pc:sldMk cId="1580450303" sldId="308"/>
            <ac:spMk id="4" creationId="{DC6374CA-9772-7BC9-54BA-2FB9F4AA8DB9}"/>
          </ac:spMkLst>
        </pc:spChg>
        <pc:spChg chg="add mod">
          <ac:chgData name="Michelle DeJaeger" userId="d699c7b9-9a1e-4193-a5d0-a61131cdb302" providerId="ADAL" clId="{5BA029C5-0133-49B6-8B00-FD6EB65245C2}" dt="2023-08-22T17:00:45.505" v="8874" actId="20577"/>
          <ac:spMkLst>
            <pc:docMk/>
            <pc:sldMk cId="1580450303" sldId="308"/>
            <ac:spMk id="5" creationId="{4716D318-3173-C1EB-9AD0-BF9C3E20527C}"/>
          </ac:spMkLst>
        </pc:spChg>
      </pc:sldChg>
      <pc:sldChg chg="new del">
        <pc:chgData name="Michelle DeJaeger" userId="d699c7b9-9a1e-4193-a5d0-a61131cdb302" providerId="ADAL" clId="{5BA029C5-0133-49B6-8B00-FD6EB65245C2}" dt="2023-08-22T15:55:35.775" v="7782" actId="2696"/>
        <pc:sldMkLst>
          <pc:docMk/>
          <pc:sldMk cId="2410388469" sldId="308"/>
        </pc:sldMkLst>
      </pc:sldChg>
      <pc:sldChg chg="new del">
        <pc:chgData name="Michelle DeJaeger" userId="d699c7b9-9a1e-4193-a5d0-a61131cdb302" providerId="ADAL" clId="{5BA029C5-0133-49B6-8B00-FD6EB65245C2}" dt="2023-08-22T15:55:44.496" v="7784" actId="2696"/>
        <pc:sldMkLst>
          <pc:docMk/>
          <pc:sldMk cId="2679955434" sldId="308"/>
        </pc:sldMkLst>
      </pc:sldChg>
      <pc:sldChg chg="add del">
        <pc:chgData name="Michelle DeJaeger" userId="d699c7b9-9a1e-4193-a5d0-a61131cdb302" providerId="ADAL" clId="{5BA029C5-0133-49B6-8B00-FD6EB65245C2}" dt="2023-08-22T15:42:03.959" v="7719" actId="2696"/>
        <pc:sldMkLst>
          <pc:docMk/>
          <pc:sldMk cId="3256267849" sldId="308"/>
        </pc:sldMkLst>
      </pc:sldChg>
      <pc:sldChg chg="addSp delSp modSp new mod">
        <pc:chgData name="Michelle DeJaeger" userId="d699c7b9-9a1e-4193-a5d0-a61131cdb302" providerId="ADAL" clId="{5BA029C5-0133-49B6-8B00-FD6EB65245C2}" dt="2023-08-22T16:56:43.078" v="8830" actId="255"/>
        <pc:sldMkLst>
          <pc:docMk/>
          <pc:sldMk cId="107175584" sldId="309"/>
        </pc:sldMkLst>
        <pc:spChg chg="del mod">
          <ac:chgData name="Michelle DeJaeger" userId="d699c7b9-9a1e-4193-a5d0-a61131cdb302" providerId="ADAL" clId="{5BA029C5-0133-49B6-8B00-FD6EB65245C2}" dt="2023-08-22T16:08:12.478" v="7929"/>
          <ac:spMkLst>
            <pc:docMk/>
            <pc:sldMk cId="107175584" sldId="309"/>
            <ac:spMk id="2" creationId="{2CD0C6ED-3DA2-B51F-A7A3-7ED525BAAF93}"/>
          </ac:spMkLst>
        </pc:spChg>
        <pc:spChg chg="add mod">
          <ac:chgData name="Michelle DeJaeger" userId="d699c7b9-9a1e-4193-a5d0-a61131cdb302" providerId="ADAL" clId="{5BA029C5-0133-49B6-8B00-FD6EB65245C2}" dt="2023-08-22T16:08:26.569" v="7932" actId="1076"/>
          <ac:spMkLst>
            <pc:docMk/>
            <pc:sldMk cId="107175584" sldId="309"/>
            <ac:spMk id="3" creationId="{2E7552C5-770B-3FA2-88A7-42EA7CBE7DAE}"/>
          </ac:spMkLst>
        </pc:spChg>
        <pc:spChg chg="add mod">
          <ac:chgData name="Michelle DeJaeger" userId="d699c7b9-9a1e-4193-a5d0-a61131cdb302" providerId="ADAL" clId="{5BA029C5-0133-49B6-8B00-FD6EB65245C2}" dt="2023-08-22T16:56:43.078" v="8830" actId="255"/>
          <ac:spMkLst>
            <pc:docMk/>
            <pc:sldMk cId="107175584" sldId="309"/>
            <ac:spMk id="4" creationId="{483B30C9-9004-B2D1-3AB4-C8B0A875AAC4}"/>
          </ac:spMkLst>
        </pc:spChg>
        <pc:spChg chg="add del mod">
          <ac:chgData name="Michelle DeJaeger" userId="d699c7b9-9a1e-4193-a5d0-a61131cdb302" providerId="ADAL" clId="{5BA029C5-0133-49B6-8B00-FD6EB65245C2}" dt="2023-08-22T16:35:03.477" v="8357"/>
          <ac:spMkLst>
            <pc:docMk/>
            <pc:sldMk cId="107175584" sldId="309"/>
            <ac:spMk id="5" creationId="{E37B55CA-B269-4729-7916-58C4D65F05CD}"/>
          </ac:spMkLst>
        </pc:spChg>
        <pc:spChg chg="add del mod">
          <ac:chgData name="Michelle DeJaeger" userId="d699c7b9-9a1e-4193-a5d0-a61131cdb302" providerId="ADAL" clId="{5BA029C5-0133-49B6-8B00-FD6EB65245C2}" dt="2023-08-22T16:35:09.490" v="8359"/>
          <ac:spMkLst>
            <pc:docMk/>
            <pc:sldMk cId="107175584" sldId="309"/>
            <ac:spMk id="6" creationId="{2C4EE33B-4564-C17A-80F1-C76EE44A9229}"/>
          </ac:spMkLst>
        </pc:spChg>
      </pc:sldChg>
      <pc:sldChg chg="new del">
        <pc:chgData name="Michelle DeJaeger" userId="d699c7b9-9a1e-4193-a5d0-a61131cdb302" providerId="ADAL" clId="{5BA029C5-0133-49B6-8B00-FD6EB65245C2}" dt="2023-08-22T17:03:18.009" v="8895" actId="47"/>
        <pc:sldMkLst>
          <pc:docMk/>
          <pc:sldMk cId="1738396083" sldId="310"/>
        </pc:sldMkLst>
      </pc:sldChg>
      <pc:sldChg chg="delSp modSp new mod">
        <pc:chgData name="Michelle DeJaeger" userId="d699c7b9-9a1e-4193-a5d0-a61131cdb302" providerId="ADAL" clId="{5BA029C5-0133-49B6-8B00-FD6EB65245C2}" dt="2023-08-22T17:04:42.897" v="8926" actId="1076"/>
        <pc:sldMkLst>
          <pc:docMk/>
          <pc:sldMk cId="2057910161" sldId="310"/>
        </pc:sldMkLst>
        <pc:spChg chg="mod">
          <ac:chgData name="Michelle DeJaeger" userId="d699c7b9-9a1e-4193-a5d0-a61131cdb302" providerId="ADAL" clId="{5BA029C5-0133-49B6-8B00-FD6EB65245C2}" dt="2023-08-22T17:04:42.897" v="8926" actId="1076"/>
          <ac:spMkLst>
            <pc:docMk/>
            <pc:sldMk cId="2057910161" sldId="310"/>
            <ac:spMk id="2" creationId="{42219F2D-A5D4-FBCA-323C-486784A92CE8}"/>
          </ac:spMkLst>
        </pc:spChg>
        <pc:spChg chg="del">
          <ac:chgData name="Michelle DeJaeger" userId="d699c7b9-9a1e-4193-a5d0-a61131cdb302" providerId="ADAL" clId="{5BA029C5-0133-49B6-8B00-FD6EB65245C2}" dt="2023-08-22T17:03:31.163" v="8897" actId="478"/>
          <ac:spMkLst>
            <pc:docMk/>
            <pc:sldMk cId="2057910161" sldId="310"/>
            <ac:spMk id="3" creationId="{2137FB92-257A-1066-4A6B-2E5E72B77FE8}"/>
          </ac:spMkLst>
        </pc:spChg>
      </pc:sldChg>
      <pc:sldChg chg="new del ord">
        <pc:chgData name="Michelle DeJaeger" userId="d699c7b9-9a1e-4193-a5d0-a61131cdb302" providerId="ADAL" clId="{5BA029C5-0133-49B6-8B00-FD6EB65245C2}" dt="2023-08-22T17:15:10.577" v="8996" actId="47"/>
        <pc:sldMkLst>
          <pc:docMk/>
          <pc:sldMk cId="1212852272" sldId="311"/>
        </pc:sldMkLst>
      </pc:sldChg>
      <pc:sldChg chg="addSp delSp modSp new mod">
        <pc:chgData name="Michelle DeJaeger" userId="d699c7b9-9a1e-4193-a5d0-a61131cdb302" providerId="ADAL" clId="{5BA029C5-0133-49B6-8B00-FD6EB65245C2}" dt="2023-08-22T17:14:51.313" v="8991" actId="1076"/>
        <pc:sldMkLst>
          <pc:docMk/>
          <pc:sldMk cId="1759758038" sldId="312"/>
        </pc:sldMkLst>
        <pc:spChg chg="del mod">
          <ac:chgData name="Michelle DeJaeger" userId="d699c7b9-9a1e-4193-a5d0-a61131cdb302" providerId="ADAL" clId="{5BA029C5-0133-49B6-8B00-FD6EB65245C2}" dt="2023-08-22T17:14:20.430" v="8967" actId="478"/>
          <ac:spMkLst>
            <pc:docMk/>
            <pc:sldMk cId="1759758038" sldId="312"/>
            <ac:spMk id="2" creationId="{4906E294-0295-FEDA-1BDF-AEFE073793B8}"/>
          </ac:spMkLst>
        </pc:spChg>
        <pc:spChg chg="del">
          <ac:chgData name="Michelle DeJaeger" userId="d699c7b9-9a1e-4193-a5d0-a61131cdb302" providerId="ADAL" clId="{5BA029C5-0133-49B6-8B00-FD6EB65245C2}" dt="2023-08-22T17:14:23.697" v="8968" actId="478"/>
          <ac:spMkLst>
            <pc:docMk/>
            <pc:sldMk cId="1759758038" sldId="312"/>
            <ac:spMk id="3" creationId="{8CF7507C-2410-1616-088E-0A43E731D083}"/>
          </ac:spMkLst>
        </pc:spChg>
        <pc:spChg chg="add mod">
          <ac:chgData name="Michelle DeJaeger" userId="d699c7b9-9a1e-4193-a5d0-a61131cdb302" providerId="ADAL" clId="{5BA029C5-0133-49B6-8B00-FD6EB65245C2}" dt="2023-08-22T17:14:51.313" v="8991" actId="1076"/>
          <ac:spMkLst>
            <pc:docMk/>
            <pc:sldMk cId="1759758038" sldId="312"/>
            <ac:spMk id="5" creationId="{12334E4C-CA54-4B30-79AC-FF1A5D619396}"/>
          </ac:spMkLst>
        </pc:spChg>
      </pc:sldChg>
      <pc:sldChg chg="delSp add setBg delDesignElem">
        <pc:chgData name="Michelle DeJaeger" userId="d699c7b9-9a1e-4193-a5d0-a61131cdb302" providerId="ADAL" clId="{5BA029C5-0133-49B6-8B00-FD6EB65245C2}" dt="2023-08-22T17:15:07.357" v="8995"/>
        <pc:sldMkLst>
          <pc:docMk/>
          <pc:sldMk cId="1705784176" sldId="372"/>
        </pc:sldMkLst>
        <pc:spChg chg="del">
          <ac:chgData name="Michelle DeJaeger" userId="d699c7b9-9a1e-4193-a5d0-a61131cdb302" providerId="ADAL" clId="{5BA029C5-0133-49B6-8B00-FD6EB65245C2}" dt="2023-08-22T17:15:07.357" v="8995"/>
          <ac:spMkLst>
            <pc:docMk/>
            <pc:sldMk cId="1705784176" sldId="372"/>
            <ac:spMk id="8" creationId="{A4AC5506-6312-4701-8D3C-40187889A947}"/>
          </ac:spMkLst>
        </pc:spChg>
      </pc:sldChg>
      <pc:sldChg chg="addSp modSp new mod">
        <pc:chgData name="Michelle DeJaeger" userId="d699c7b9-9a1e-4193-a5d0-a61131cdb302" providerId="ADAL" clId="{5BA029C5-0133-49B6-8B00-FD6EB65245C2}" dt="2023-08-22T17:34:25.496" v="9360" actId="20577"/>
        <pc:sldMkLst>
          <pc:docMk/>
          <pc:sldMk cId="3107163492" sldId="373"/>
        </pc:sldMkLst>
        <pc:spChg chg="mod">
          <ac:chgData name="Michelle DeJaeger" userId="d699c7b9-9a1e-4193-a5d0-a61131cdb302" providerId="ADAL" clId="{5BA029C5-0133-49B6-8B00-FD6EB65245C2}" dt="2023-08-22T17:28:38.429" v="9130" actId="20577"/>
          <ac:spMkLst>
            <pc:docMk/>
            <pc:sldMk cId="3107163492" sldId="373"/>
            <ac:spMk id="2" creationId="{1CB078B9-BF81-35A6-6E03-FB723BBC4CF3}"/>
          </ac:spMkLst>
        </pc:spChg>
        <pc:spChg chg="add mod">
          <ac:chgData name="Michelle DeJaeger" userId="d699c7b9-9a1e-4193-a5d0-a61131cdb302" providerId="ADAL" clId="{5BA029C5-0133-49B6-8B00-FD6EB65245C2}" dt="2023-08-22T17:34:25.496" v="9360" actId="20577"/>
          <ac:spMkLst>
            <pc:docMk/>
            <pc:sldMk cId="3107163492" sldId="373"/>
            <ac:spMk id="3" creationId="{161AFD02-0F6C-B95F-4AFF-ED23E730D432}"/>
          </ac:spMkLst>
        </pc:spChg>
      </pc:sldChg>
      <pc:sldChg chg="addSp delSp add del setBg delDesignElem">
        <pc:chgData name="Michelle DeJaeger" userId="d699c7b9-9a1e-4193-a5d0-a61131cdb302" providerId="ADAL" clId="{5BA029C5-0133-49B6-8B00-FD6EB65245C2}" dt="2023-08-22T17:17:44.282" v="9000"/>
        <pc:sldMkLst>
          <pc:docMk/>
          <pc:sldMk cId="3133128139" sldId="374"/>
        </pc:sldMkLst>
        <pc:spChg chg="add del">
          <ac:chgData name="Michelle DeJaeger" userId="d699c7b9-9a1e-4193-a5d0-a61131cdb302" providerId="ADAL" clId="{5BA029C5-0133-49B6-8B00-FD6EB65245C2}" dt="2023-08-22T17:17:44.282" v="9000"/>
          <ac:spMkLst>
            <pc:docMk/>
            <pc:sldMk cId="3133128139" sldId="374"/>
            <ac:spMk id="8" creationId="{A4AC5506-6312-4701-8D3C-40187889A947}"/>
          </ac:spMkLst>
        </pc:spChg>
      </pc:sldChg>
      <pc:sldChg chg="addSp delSp modSp new del mod">
        <pc:chgData name="Michelle DeJaeger" userId="d699c7b9-9a1e-4193-a5d0-a61131cdb302" providerId="ADAL" clId="{5BA029C5-0133-49B6-8B00-FD6EB65245C2}" dt="2023-08-22T18:43:51.489" v="9780" actId="2696"/>
        <pc:sldMkLst>
          <pc:docMk/>
          <pc:sldMk cId="3786949071" sldId="374"/>
        </pc:sldMkLst>
        <pc:spChg chg="add del mod">
          <ac:chgData name="Michelle DeJaeger" userId="d699c7b9-9a1e-4193-a5d0-a61131cdb302" providerId="ADAL" clId="{5BA029C5-0133-49B6-8B00-FD6EB65245C2}" dt="2023-08-22T18:11:52.086" v="9764" actId="478"/>
          <ac:spMkLst>
            <pc:docMk/>
            <pc:sldMk cId="3786949071" sldId="374"/>
            <ac:spMk id="3" creationId="{18D2E284-C237-6C78-918A-3348168E965F}"/>
          </ac:spMkLst>
        </pc:spChg>
        <pc:spChg chg="add del mod">
          <ac:chgData name="Michelle DeJaeger" userId="d699c7b9-9a1e-4193-a5d0-a61131cdb302" providerId="ADAL" clId="{5BA029C5-0133-49B6-8B00-FD6EB65245C2}" dt="2023-08-22T18:12:27.574" v="9765" actId="21"/>
          <ac:spMkLst>
            <pc:docMk/>
            <pc:sldMk cId="3786949071" sldId="374"/>
            <ac:spMk id="4" creationId="{B18FC9A4-E53C-76A8-C7D1-CA464B62229E}"/>
          </ac:spMkLst>
        </pc:spChg>
        <pc:spChg chg="add del mod">
          <ac:chgData name="Michelle DeJaeger" userId="d699c7b9-9a1e-4193-a5d0-a61131cdb302" providerId="ADAL" clId="{5BA029C5-0133-49B6-8B00-FD6EB65245C2}" dt="2023-08-22T18:43:47.062" v="9779"/>
          <ac:spMkLst>
            <pc:docMk/>
            <pc:sldMk cId="3786949071" sldId="374"/>
            <ac:spMk id="6" creationId="{4ADCF6D3-AFE6-1EB3-6079-FE9850F0912A}"/>
          </ac:spMkLst>
        </pc:spChg>
        <pc:picChg chg="add del">
          <ac:chgData name="Michelle DeJaeger" userId="d699c7b9-9a1e-4193-a5d0-a61131cdb302" providerId="ADAL" clId="{5BA029C5-0133-49B6-8B00-FD6EB65245C2}" dt="2023-08-22T18:12:30.913" v="9766" actId="478"/>
          <ac:picMkLst>
            <pc:docMk/>
            <pc:sldMk cId="3786949071" sldId="374"/>
            <ac:picMk id="1026" creationId="{25D92A4A-7567-ADA8-E427-774F5F4E3E48}"/>
          </ac:picMkLst>
        </pc:picChg>
        <pc:picChg chg="add del">
          <ac:chgData name="Michelle DeJaeger" userId="d699c7b9-9a1e-4193-a5d0-a61131cdb302" providerId="ADAL" clId="{5BA029C5-0133-49B6-8B00-FD6EB65245C2}" dt="2023-08-22T18:12:33.343" v="9767" actId="478"/>
          <ac:picMkLst>
            <pc:docMk/>
            <pc:sldMk cId="3786949071" sldId="374"/>
            <ac:picMk id="1027" creationId="{FFF490B0-D45A-BA75-4C64-971A222BD06F}"/>
          </ac:picMkLst>
        </pc:picChg>
      </pc:sldChg>
      <pc:sldChg chg="delSp modSp new mod">
        <pc:chgData name="Michelle DeJaeger" userId="d699c7b9-9a1e-4193-a5d0-a61131cdb302" providerId="ADAL" clId="{5BA029C5-0133-49B6-8B00-FD6EB65245C2}" dt="2023-08-22T18:51:52.745" v="10071" actId="20577"/>
        <pc:sldMkLst>
          <pc:docMk/>
          <pc:sldMk cId="4185219652" sldId="374"/>
        </pc:sldMkLst>
        <pc:spChg chg="mod">
          <ac:chgData name="Michelle DeJaeger" userId="d699c7b9-9a1e-4193-a5d0-a61131cdb302" providerId="ADAL" clId="{5BA029C5-0133-49B6-8B00-FD6EB65245C2}" dt="2023-08-22T18:51:52.745" v="10071" actId="20577"/>
          <ac:spMkLst>
            <pc:docMk/>
            <pc:sldMk cId="4185219652" sldId="374"/>
            <ac:spMk id="2" creationId="{11143AC7-5EC4-5E69-2002-C0E30A233ACF}"/>
          </ac:spMkLst>
        </pc:spChg>
        <pc:spChg chg="del">
          <ac:chgData name="Michelle DeJaeger" userId="d699c7b9-9a1e-4193-a5d0-a61131cdb302" providerId="ADAL" clId="{5BA029C5-0133-49B6-8B00-FD6EB65245C2}" dt="2023-08-22T18:47:59.752" v="9782" actId="478"/>
          <ac:spMkLst>
            <pc:docMk/>
            <pc:sldMk cId="4185219652" sldId="374"/>
            <ac:spMk id="3" creationId="{8A85E0AE-062A-B0E4-8566-E7668DA5FC0F}"/>
          </ac:spMkLst>
        </pc:spChg>
      </pc:sldChg>
      <pc:sldChg chg="delSp modSp new mod">
        <pc:chgData name="Michelle DeJaeger" userId="d699c7b9-9a1e-4193-a5d0-a61131cdb302" providerId="ADAL" clId="{5BA029C5-0133-49B6-8B00-FD6EB65245C2}" dt="2023-08-22T19:14:42.377" v="10761" actId="1076"/>
        <pc:sldMkLst>
          <pc:docMk/>
          <pc:sldMk cId="2655187759" sldId="375"/>
        </pc:sldMkLst>
        <pc:spChg chg="mod">
          <ac:chgData name="Michelle DeJaeger" userId="d699c7b9-9a1e-4193-a5d0-a61131cdb302" providerId="ADAL" clId="{5BA029C5-0133-49B6-8B00-FD6EB65245C2}" dt="2023-08-22T19:14:36.365" v="10760" actId="1076"/>
          <ac:spMkLst>
            <pc:docMk/>
            <pc:sldMk cId="2655187759" sldId="375"/>
            <ac:spMk id="2" creationId="{F65808D2-21D7-D2DB-A959-B5FD1B640D4C}"/>
          </ac:spMkLst>
        </pc:spChg>
        <pc:spChg chg="mod">
          <ac:chgData name="Michelle DeJaeger" userId="d699c7b9-9a1e-4193-a5d0-a61131cdb302" providerId="ADAL" clId="{5BA029C5-0133-49B6-8B00-FD6EB65245C2}" dt="2023-08-22T19:14:42.377" v="10761" actId="1076"/>
          <ac:spMkLst>
            <pc:docMk/>
            <pc:sldMk cId="2655187759" sldId="375"/>
            <ac:spMk id="3" creationId="{701D2DEF-0ED7-77A8-2D2C-D29D327A4C8D}"/>
          </ac:spMkLst>
        </pc:spChg>
        <pc:spChg chg="del">
          <ac:chgData name="Michelle DeJaeger" userId="d699c7b9-9a1e-4193-a5d0-a61131cdb302" providerId="ADAL" clId="{5BA029C5-0133-49B6-8B00-FD6EB65245C2}" dt="2023-08-22T18:48:47.631" v="9819" actId="478"/>
          <ac:spMkLst>
            <pc:docMk/>
            <pc:sldMk cId="2655187759" sldId="375"/>
            <ac:spMk id="4" creationId="{67B3671E-5BF3-092E-E1AB-3C4076258339}"/>
          </ac:spMkLst>
        </pc:spChg>
      </pc:sldChg>
      <pc:sldChg chg="addSp modSp new mod">
        <pc:chgData name="Michelle DeJaeger" userId="d699c7b9-9a1e-4193-a5d0-a61131cdb302" providerId="ADAL" clId="{5BA029C5-0133-49B6-8B00-FD6EB65245C2}" dt="2023-08-22T19:00:44.897" v="10219" actId="20577"/>
        <pc:sldMkLst>
          <pc:docMk/>
          <pc:sldMk cId="1088092903" sldId="376"/>
        </pc:sldMkLst>
        <pc:spChg chg="mod">
          <ac:chgData name="Michelle DeJaeger" userId="d699c7b9-9a1e-4193-a5d0-a61131cdb302" providerId="ADAL" clId="{5BA029C5-0133-49B6-8B00-FD6EB65245C2}" dt="2023-08-22T18:55:32.602" v="10098" actId="1076"/>
          <ac:spMkLst>
            <pc:docMk/>
            <pc:sldMk cId="1088092903" sldId="376"/>
            <ac:spMk id="2" creationId="{B0C4EE6F-8E2F-B906-88A7-E83EE7F7AEF8}"/>
          </ac:spMkLst>
        </pc:spChg>
        <pc:spChg chg="add mod">
          <ac:chgData name="Michelle DeJaeger" userId="d699c7b9-9a1e-4193-a5d0-a61131cdb302" providerId="ADAL" clId="{5BA029C5-0133-49B6-8B00-FD6EB65245C2}" dt="2023-08-22T19:00:44.897" v="10219" actId="20577"/>
          <ac:spMkLst>
            <pc:docMk/>
            <pc:sldMk cId="1088092903" sldId="376"/>
            <ac:spMk id="3" creationId="{FB04085E-D239-0E50-BF78-22E3904AD7C6}"/>
          </ac:spMkLst>
        </pc:spChg>
      </pc:sldChg>
      <pc:sldChg chg="modSp new del mod">
        <pc:chgData name="Michelle DeJaeger" userId="d699c7b9-9a1e-4193-a5d0-a61131cdb302" providerId="ADAL" clId="{5BA029C5-0133-49B6-8B00-FD6EB65245C2}" dt="2023-08-22T19:01:28.084" v="10223" actId="2696"/>
        <pc:sldMkLst>
          <pc:docMk/>
          <pc:sldMk cId="2643455979" sldId="377"/>
        </pc:sldMkLst>
        <pc:spChg chg="mod">
          <ac:chgData name="Michelle DeJaeger" userId="d699c7b9-9a1e-4193-a5d0-a61131cdb302" providerId="ADAL" clId="{5BA029C5-0133-49B6-8B00-FD6EB65245C2}" dt="2023-08-22T19:01:12.683" v="10222" actId="20577"/>
          <ac:spMkLst>
            <pc:docMk/>
            <pc:sldMk cId="2643455979" sldId="377"/>
            <ac:spMk id="2" creationId="{79D1CDBE-AB05-293E-CBE9-306F07316D64}"/>
          </ac:spMkLst>
        </pc:spChg>
      </pc:sldChg>
      <pc:sldChg chg="addSp modSp new mod">
        <pc:chgData name="Michelle DeJaeger" userId="d699c7b9-9a1e-4193-a5d0-a61131cdb302" providerId="ADAL" clId="{5BA029C5-0133-49B6-8B00-FD6EB65245C2}" dt="2023-08-22T19:08:38.570" v="10407" actId="1076"/>
        <pc:sldMkLst>
          <pc:docMk/>
          <pc:sldMk cId="3045188701" sldId="377"/>
        </pc:sldMkLst>
        <pc:spChg chg="mod">
          <ac:chgData name="Michelle DeJaeger" userId="d699c7b9-9a1e-4193-a5d0-a61131cdb302" providerId="ADAL" clId="{5BA029C5-0133-49B6-8B00-FD6EB65245C2}" dt="2023-08-22T19:06:49.491" v="10360" actId="1076"/>
          <ac:spMkLst>
            <pc:docMk/>
            <pc:sldMk cId="3045188701" sldId="377"/>
            <ac:spMk id="2" creationId="{5B4C8B31-42B8-0B0F-97EE-BBED49DCDEAD}"/>
          </ac:spMkLst>
        </pc:spChg>
        <pc:spChg chg="add mod">
          <ac:chgData name="Michelle DeJaeger" userId="d699c7b9-9a1e-4193-a5d0-a61131cdb302" providerId="ADAL" clId="{5BA029C5-0133-49B6-8B00-FD6EB65245C2}" dt="2023-08-22T19:08:38.570" v="10407" actId="1076"/>
          <ac:spMkLst>
            <pc:docMk/>
            <pc:sldMk cId="3045188701" sldId="377"/>
            <ac:spMk id="3" creationId="{EC44A546-E1EE-F0EF-D896-A6E959836AC8}"/>
          </ac:spMkLst>
        </pc:spChg>
      </pc:sldChg>
      <pc:sldChg chg="addSp modSp new mod">
        <pc:chgData name="Michelle DeJaeger" userId="d699c7b9-9a1e-4193-a5d0-a61131cdb302" providerId="ADAL" clId="{5BA029C5-0133-49B6-8B00-FD6EB65245C2}" dt="2023-08-22T19:47:26.944" v="12090" actId="1076"/>
        <pc:sldMkLst>
          <pc:docMk/>
          <pc:sldMk cId="1876457921" sldId="378"/>
        </pc:sldMkLst>
        <pc:spChg chg="mod">
          <ac:chgData name="Michelle DeJaeger" userId="d699c7b9-9a1e-4193-a5d0-a61131cdb302" providerId="ADAL" clId="{5BA029C5-0133-49B6-8B00-FD6EB65245C2}" dt="2023-08-22T19:21:43.926" v="10958" actId="255"/>
          <ac:spMkLst>
            <pc:docMk/>
            <pc:sldMk cId="1876457921" sldId="378"/>
            <ac:spMk id="2" creationId="{55F3DFB7-298D-4799-7857-9D49EC57AA25}"/>
          </ac:spMkLst>
        </pc:spChg>
        <pc:spChg chg="add mod">
          <ac:chgData name="Michelle DeJaeger" userId="d699c7b9-9a1e-4193-a5d0-a61131cdb302" providerId="ADAL" clId="{5BA029C5-0133-49B6-8B00-FD6EB65245C2}" dt="2023-08-22T19:47:26.944" v="12090" actId="1076"/>
          <ac:spMkLst>
            <pc:docMk/>
            <pc:sldMk cId="1876457921" sldId="378"/>
            <ac:spMk id="3" creationId="{1984B834-BA8D-3505-6D18-DD0D2CA88E2B}"/>
          </ac:spMkLst>
        </pc:spChg>
      </pc:sldChg>
      <pc:sldChg chg="addSp modSp new mod">
        <pc:chgData name="Michelle DeJaeger" userId="d699c7b9-9a1e-4193-a5d0-a61131cdb302" providerId="ADAL" clId="{5BA029C5-0133-49B6-8B00-FD6EB65245C2}" dt="2023-08-22T19:42:14.117" v="11910" actId="1076"/>
        <pc:sldMkLst>
          <pc:docMk/>
          <pc:sldMk cId="1076152016" sldId="379"/>
        </pc:sldMkLst>
        <pc:spChg chg="mod">
          <ac:chgData name="Michelle DeJaeger" userId="d699c7b9-9a1e-4193-a5d0-a61131cdb302" providerId="ADAL" clId="{5BA029C5-0133-49B6-8B00-FD6EB65245C2}" dt="2023-08-22T19:41:34.769" v="11904" actId="14100"/>
          <ac:spMkLst>
            <pc:docMk/>
            <pc:sldMk cId="1076152016" sldId="379"/>
            <ac:spMk id="2" creationId="{19CADAC1-2777-885F-CEE7-50881951BB38}"/>
          </ac:spMkLst>
        </pc:spChg>
        <pc:spChg chg="add mod">
          <ac:chgData name="Michelle DeJaeger" userId="d699c7b9-9a1e-4193-a5d0-a61131cdb302" providerId="ADAL" clId="{5BA029C5-0133-49B6-8B00-FD6EB65245C2}" dt="2023-08-22T19:42:14.117" v="11910" actId="1076"/>
          <ac:spMkLst>
            <pc:docMk/>
            <pc:sldMk cId="1076152016" sldId="379"/>
            <ac:spMk id="3" creationId="{193AE7BB-967F-CCD2-4223-EB17AA2C9F9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56049F-C7F4-4A37-B043-797384C39D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3230A77-95E2-4AF0-9973-91D8085A9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0E3E05-C7F8-47A2-981A-DCD6C10D38CC}" type="datetimeFigureOut">
              <a:rPr lang="en-US" smtClean="0"/>
              <a:t>8/23/2023</a:t>
            </a:fld>
            <a:endParaRPr lang="en-US"/>
          </a:p>
        </p:txBody>
      </p:sp>
      <p:sp>
        <p:nvSpPr>
          <p:cNvPr id="4" name="Footer Placeholder 3">
            <a:extLst>
              <a:ext uri="{FF2B5EF4-FFF2-40B4-BE49-F238E27FC236}">
                <a16:creationId xmlns:a16="http://schemas.microsoft.com/office/drawing/2014/main" id="{F60C3378-337C-4917-A53A-22C450AA2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837980F-42E2-409F-BEEB-B1E3403E95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DD7B11-AB61-4D8B-8675-8EF673EB8AD0}" type="slidenum">
              <a:rPr lang="en-US" smtClean="0"/>
              <a:t>‹#›</a:t>
            </a:fld>
            <a:endParaRPr lang="en-US"/>
          </a:p>
        </p:txBody>
      </p:sp>
    </p:spTree>
    <p:extLst>
      <p:ext uri="{BB962C8B-B14F-4D97-AF65-F5344CB8AC3E}">
        <p14:creationId xmlns:p14="http://schemas.microsoft.com/office/powerpoint/2010/main" val="19454964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964B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0"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6690732" y="1800265"/>
            <a:ext cx="5330298"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6690731" y="4566035"/>
            <a:ext cx="5330298"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3"/>
          <a:srcRect t="12118" b="20440"/>
          <a:stretch/>
        </p:blipFill>
        <p:spPr>
          <a:xfrm>
            <a:off x="3444816" y="4849641"/>
            <a:ext cx="2621280" cy="1767840"/>
          </a:xfrm>
          <a:prstGeom prst="rect">
            <a:avLst/>
          </a:prstGeom>
        </p:spPr>
      </p:pic>
      <p:pic>
        <p:nvPicPr>
          <p:cNvPr id="3" name="Picture 2" descr="Text&#10;&#10;Description automatically generated with low confidence">
            <a:extLst>
              <a:ext uri="{FF2B5EF4-FFF2-40B4-BE49-F238E27FC236}">
                <a16:creationId xmlns:a16="http://schemas.microsoft.com/office/drawing/2014/main" id="{EBFB77A2-F3AC-481E-5D5A-B33F2B6B14AB}"/>
              </a:ext>
            </a:extLst>
          </p:cNvPr>
          <p:cNvPicPr>
            <a:picLocks noChangeAspect="1"/>
          </p:cNvPicPr>
          <p:nvPr userDrawn="1"/>
        </p:nvPicPr>
        <p:blipFill>
          <a:blip r:embed="rId4"/>
          <a:stretch>
            <a:fillRect/>
          </a:stretch>
        </p:blipFill>
        <p:spPr>
          <a:xfrm>
            <a:off x="198900" y="-557561"/>
            <a:ext cx="6491832" cy="8459054"/>
          </a:xfrm>
          <a:prstGeom prst="rect">
            <a:avLst/>
          </a:prstGeom>
        </p:spPr>
      </p:pic>
    </p:spTree>
    <p:extLst>
      <p:ext uri="{BB962C8B-B14F-4D97-AF65-F5344CB8AC3E}">
        <p14:creationId xmlns:p14="http://schemas.microsoft.com/office/powerpoint/2010/main" val="757156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5C47C7-B597-2B74-CA24-6EE355D71E7F}"/>
              </a:ext>
            </a:extLst>
          </p:cNvPr>
          <p:cNvPicPr>
            <a:picLocks noChangeAspect="1"/>
          </p:cNvPicPr>
          <p:nvPr userDrawn="1"/>
        </p:nvPicPr>
        <p:blipFill>
          <a:blip r:embed="rId2"/>
          <a:srcRect/>
          <a:stretch/>
        </p:blipFill>
        <p:spPr>
          <a:xfrm>
            <a:off x="1449" y="0"/>
            <a:ext cx="12189101" cy="6877863"/>
          </a:xfrm>
          <a:prstGeom prst="rect">
            <a:avLst/>
          </a:prstGeom>
        </p:spPr>
      </p:pic>
      <p:sp>
        <p:nvSpPr>
          <p:cNvPr id="2" name="Title 1">
            <a:extLst>
              <a:ext uri="{FF2B5EF4-FFF2-40B4-BE49-F238E27FC236}">
                <a16:creationId xmlns:a16="http://schemas.microsoft.com/office/drawing/2014/main" id="{84A13372-8455-ED4E-149F-8090898653DA}"/>
              </a:ext>
            </a:extLst>
          </p:cNvPr>
          <p:cNvSpPr>
            <a:spLocks noGrp="1"/>
          </p:cNvSpPr>
          <p:nvPr>
            <p:ph type="title"/>
          </p:nvPr>
        </p:nvSpPr>
        <p:spPr>
          <a:xfrm>
            <a:off x="224590" y="136525"/>
            <a:ext cx="10515600" cy="1325563"/>
          </a:xfrm>
        </p:spPr>
        <p:txBody>
          <a:bodyPr>
            <a:normAutofit/>
          </a:bodyPr>
          <a:lstStyle>
            <a:lvl1pPr>
              <a:defRPr sz="28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E6BA2638-C102-45DD-8AE0-72BAAB3BD51C}"/>
              </a:ext>
            </a:extLst>
          </p:cNvPr>
          <p:cNvSpPr>
            <a:spLocks noGrp="1"/>
          </p:cNvSpPr>
          <p:nvPr>
            <p:ph type="sldNum" sz="quarter" idx="10"/>
          </p:nvPr>
        </p:nvSpPr>
        <p:spPr/>
        <p:txBody>
          <a:bodyPr/>
          <a:lstStyle/>
          <a:p>
            <a:fld id="{05B47EE0-0EBD-2941-8F1F-1A4BDCC430D4}" type="slidenum">
              <a:rPr lang="en-US" smtClean="0"/>
              <a:t>‹#›</a:t>
            </a:fld>
            <a:endParaRPr lang="en-US"/>
          </a:p>
        </p:txBody>
      </p:sp>
    </p:spTree>
    <p:extLst>
      <p:ext uri="{BB962C8B-B14F-4D97-AF65-F5344CB8AC3E}">
        <p14:creationId xmlns:p14="http://schemas.microsoft.com/office/powerpoint/2010/main" val="375721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06C4B5-A09F-A75E-3DDC-DD920A57F442}"/>
              </a:ext>
            </a:extLst>
          </p:cNvPr>
          <p:cNvPicPr>
            <a:picLocks noChangeAspect="1"/>
          </p:cNvPicPr>
          <p:nvPr userDrawn="1"/>
        </p:nvPicPr>
        <p:blipFill>
          <a:blip r:embed="rId2"/>
          <a:srcRect/>
          <a:stretch/>
        </p:blipFill>
        <p:spPr>
          <a:xfrm>
            <a:off x="23944" y="-10754"/>
            <a:ext cx="12168056" cy="6865987"/>
          </a:xfrm>
          <a:prstGeom prst="rect">
            <a:avLst/>
          </a:prstGeom>
        </p:spPr>
      </p:pic>
      <p:sp>
        <p:nvSpPr>
          <p:cNvPr id="2" name="Title 1">
            <a:extLst>
              <a:ext uri="{FF2B5EF4-FFF2-40B4-BE49-F238E27FC236}">
                <a16:creationId xmlns:a16="http://schemas.microsoft.com/office/drawing/2014/main" id="{0AC1AFB7-AC37-7DDB-C0BA-29732AE890ED}"/>
              </a:ext>
            </a:extLst>
          </p:cNvPr>
          <p:cNvSpPr>
            <a:spLocks noGrp="1"/>
          </p:cNvSpPr>
          <p:nvPr>
            <p:ph type="title"/>
          </p:nvPr>
        </p:nvSpPr>
        <p:spPr>
          <a:xfrm>
            <a:off x="831850" y="576264"/>
            <a:ext cx="10515600" cy="977899"/>
          </a:xfrm>
        </p:spPr>
        <p:txBody>
          <a:bodyPr anchor="t">
            <a:normAutofit/>
          </a:bodyPr>
          <a:lstStyle>
            <a:lvl1pPr>
              <a:defRPr sz="4400">
                <a:solidFill>
                  <a:srgbClr val="0864B2"/>
                </a:solidFill>
              </a:defRPr>
            </a:lvl1pPr>
          </a:lstStyle>
          <a:p>
            <a:r>
              <a:rPr lang="en-US"/>
              <a:t>Click to edit Master title style</a:t>
            </a:r>
          </a:p>
        </p:txBody>
      </p:sp>
      <p:sp>
        <p:nvSpPr>
          <p:cNvPr id="3" name="Text Placeholder 2">
            <a:extLst>
              <a:ext uri="{FF2B5EF4-FFF2-40B4-BE49-F238E27FC236}">
                <a16:creationId xmlns:a16="http://schemas.microsoft.com/office/drawing/2014/main" id="{BB48C4DA-A2B4-DC89-775D-834A58B4CF8C}"/>
              </a:ext>
            </a:extLst>
          </p:cNvPr>
          <p:cNvSpPr>
            <a:spLocks noGrp="1"/>
          </p:cNvSpPr>
          <p:nvPr>
            <p:ph type="body" idx="1"/>
          </p:nvPr>
        </p:nvSpPr>
        <p:spPr>
          <a:xfrm>
            <a:off x="831850" y="1895708"/>
            <a:ext cx="10515600" cy="306046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406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06C4B5-A09F-A75E-3DDC-DD920A57F442}"/>
              </a:ext>
            </a:extLst>
          </p:cNvPr>
          <p:cNvPicPr>
            <a:picLocks noChangeAspect="1"/>
          </p:cNvPicPr>
          <p:nvPr userDrawn="1"/>
        </p:nvPicPr>
        <p:blipFill>
          <a:blip r:embed="rId2"/>
          <a:srcRect/>
          <a:stretch/>
        </p:blipFill>
        <p:spPr>
          <a:xfrm>
            <a:off x="23944" y="-10754"/>
            <a:ext cx="12168056" cy="6865987"/>
          </a:xfrm>
          <a:prstGeom prst="rect">
            <a:avLst/>
          </a:prstGeom>
        </p:spPr>
      </p:pic>
      <p:sp>
        <p:nvSpPr>
          <p:cNvPr id="2" name="Title 1">
            <a:extLst>
              <a:ext uri="{FF2B5EF4-FFF2-40B4-BE49-F238E27FC236}">
                <a16:creationId xmlns:a16="http://schemas.microsoft.com/office/drawing/2014/main" id="{0AC1AFB7-AC37-7DDB-C0BA-29732AE890ED}"/>
              </a:ext>
            </a:extLst>
          </p:cNvPr>
          <p:cNvSpPr>
            <a:spLocks noGrp="1"/>
          </p:cNvSpPr>
          <p:nvPr>
            <p:ph type="title"/>
          </p:nvPr>
        </p:nvSpPr>
        <p:spPr>
          <a:xfrm>
            <a:off x="831850" y="576264"/>
            <a:ext cx="10515600" cy="977899"/>
          </a:xfrm>
        </p:spPr>
        <p:txBody>
          <a:bodyPr anchor="t">
            <a:normAutofit/>
          </a:bodyPr>
          <a:lstStyle>
            <a:lvl1pPr>
              <a:defRPr sz="4400">
                <a:solidFill>
                  <a:srgbClr val="0864B2"/>
                </a:solidFill>
              </a:defRPr>
            </a:lvl1pPr>
          </a:lstStyle>
          <a:p>
            <a:r>
              <a:rPr lang="en-US"/>
              <a:t>Click to edit Master title style</a:t>
            </a:r>
          </a:p>
        </p:txBody>
      </p:sp>
      <p:sp>
        <p:nvSpPr>
          <p:cNvPr id="3" name="Text Placeholder 2">
            <a:extLst>
              <a:ext uri="{FF2B5EF4-FFF2-40B4-BE49-F238E27FC236}">
                <a16:creationId xmlns:a16="http://schemas.microsoft.com/office/drawing/2014/main" id="{BB48C4DA-A2B4-DC89-775D-834A58B4CF8C}"/>
              </a:ext>
            </a:extLst>
          </p:cNvPr>
          <p:cNvSpPr>
            <a:spLocks noGrp="1"/>
          </p:cNvSpPr>
          <p:nvPr>
            <p:ph type="body" idx="1"/>
          </p:nvPr>
        </p:nvSpPr>
        <p:spPr>
          <a:xfrm>
            <a:off x="831850" y="1895708"/>
            <a:ext cx="10515600" cy="306046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91075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59EE2E-B99A-4BFD-8BB3-2F41627CC4DB}"/>
              </a:ext>
            </a:extLst>
          </p:cNvPr>
          <p:cNvSpPr/>
          <p:nvPr userDrawn="1"/>
        </p:nvSpPr>
        <p:spPr>
          <a:xfrm>
            <a:off x="0" y="6721475"/>
            <a:ext cx="12192000" cy="136525"/>
          </a:xfrm>
          <a:prstGeom prst="rect">
            <a:avLst/>
          </a:prstGeom>
          <a:solidFill>
            <a:srgbClr val="1A8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8E01C8-BB59-41C5-BB90-604F4EA89856}"/>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0816873" y="5873553"/>
            <a:ext cx="1119226" cy="714628"/>
          </a:xfrm>
          <a:prstGeom prst="rect">
            <a:avLst/>
          </a:prstGeom>
        </p:spPr>
      </p:pic>
      <p:sp>
        <p:nvSpPr>
          <p:cNvPr id="6" name="Slide Number Placeholder 7">
            <a:extLst>
              <a:ext uri="{FF2B5EF4-FFF2-40B4-BE49-F238E27FC236}">
                <a16:creationId xmlns:a16="http://schemas.microsoft.com/office/drawing/2014/main" id="{563A323D-12B1-4D63-990C-BCCDDFCA4663}"/>
              </a:ext>
            </a:extLst>
          </p:cNvPr>
          <p:cNvSpPr>
            <a:spLocks noGrp="1"/>
          </p:cNvSpPr>
          <p:nvPr>
            <p:ph type="sldNum" sz="quarter" idx="10"/>
          </p:nvPr>
        </p:nvSpPr>
        <p:spPr>
          <a:xfrm>
            <a:off x="173181" y="6211065"/>
            <a:ext cx="2743200" cy="365125"/>
          </a:xfrm>
        </p:spPr>
        <p:txBody>
          <a:bodyPr/>
          <a:lstStyle>
            <a:lvl1pPr algn="l">
              <a:defRPr/>
            </a:lvl1pPr>
          </a:lstStyle>
          <a:p>
            <a:pPr algn="l"/>
            <a:fld id="{05B47EE0-0EBD-2941-8F1F-1A4BDCC430D4}" type="slidenum">
              <a:rPr lang="en-US" smtClean="0"/>
              <a:pPr algn="l"/>
              <a:t>‹#›</a:t>
            </a:fld>
            <a:endParaRPr lang="en-US"/>
          </a:p>
        </p:txBody>
      </p:sp>
      <p:sp>
        <p:nvSpPr>
          <p:cNvPr id="4" name="Title 3">
            <a:extLst>
              <a:ext uri="{FF2B5EF4-FFF2-40B4-BE49-F238E27FC236}">
                <a16:creationId xmlns:a16="http://schemas.microsoft.com/office/drawing/2014/main" id="{67EED655-FD9E-4CF0-89D5-7C54BC9DBC72}"/>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Tree>
    <p:extLst>
      <p:ext uri="{BB962C8B-B14F-4D97-AF65-F5344CB8AC3E}">
        <p14:creationId xmlns:p14="http://schemas.microsoft.com/office/powerpoint/2010/main" val="320413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104891-63AA-17D2-0BD9-F4BE5BFDC510}"/>
              </a:ext>
            </a:extLst>
          </p:cNvPr>
          <p:cNvPicPr>
            <a:picLocks noChangeAspect="1"/>
          </p:cNvPicPr>
          <p:nvPr userDrawn="1"/>
        </p:nvPicPr>
        <p:blipFill rotWithShape="1">
          <a:blip r:embed="rId2"/>
          <a:srcRect l="2538" t="58" b="58"/>
          <a:stretch/>
        </p:blipFill>
        <p:spPr>
          <a:xfrm>
            <a:off x="0" y="-13523"/>
            <a:ext cx="12191999" cy="7050427"/>
          </a:xfrm>
          <a:prstGeom prst="rect">
            <a:avLst/>
          </a:prstGeom>
        </p:spPr>
      </p:pic>
      <p:sp>
        <p:nvSpPr>
          <p:cNvPr id="2" name="Title 1">
            <a:extLst>
              <a:ext uri="{FF2B5EF4-FFF2-40B4-BE49-F238E27FC236}">
                <a16:creationId xmlns:a16="http://schemas.microsoft.com/office/drawing/2014/main" id="{ECBE528D-9D45-7C17-812E-A76567A66B05}"/>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7A65F71-7416-A25F-6A55-565221191993}"/>
              </a:ext>
            </a:extLst>
          </p:cNvPr>
          <p:cNvSpPr>
            <a:spLocks noGrp="1"/>
          </p:cNvSpPr>
          <p:nvPr>
            <p:ph sz="half" idx="1"/>
          </p:nvPr>
        </p:nvSpPr>
        <p:spPr>
          <a:xfrm>
            <a:off x="838200" y="1825625"/>
            <a:ext cx="5181600" cy="435133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41D256-A2F6-F875-BC40-DA7CB0A95FD9}"/>
              </a:ext>
            </a:extLst>
          </p:cNvPr>
          <p:cNvSpPr>
            <a:spLocks noGrp="1"/>
          </p:cNvSpPr>
          <p:nvPr>
            <p:ph sz="half" idx="2"/>
          </p:nvPr>
        </p:nvSpPr>
        <p:spPr>
          <a:xfrm>
            <a:off x="6172200" y="1825625"/>
            <a:ext cx="5181600" cy="4351338"/>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819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59EE2E-B99A-4BFD-8BB3-2F41627CC4DB}"/>
              </a:ext>
            </a:extLst>
          </p:cNvPr>
          <p:cNvSpPr/>
          <p:nvPr userDrawn="1"/>
        </p:nvSpPr>
        <p:spPr>
          <a:xfrm>
            <a:off x="0" y="6721475"/>
            <a:ext cx="12192000" cy="136525"/>
          </a:xfrm>
          <a:prstGeom prst="rect">
            <a:avLst/>
          </a:prstGeom>
          <a:solidFill>
            <a:srgbClr val="E4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8E01C8-BB59-41C5-BB90-604F4EA89856}"/>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0816873" y="5873553"/>
            <a:ext cx="1119226" cy="714628"/>
          </a:xfrm>
          <a:prstGeom prst="rect">
            <a:avLst/>
          </a:prstGeom>
        </p:spPr>
      </p:pic>
      <p:sp>
        <p:nvSpPr>
          <p:cNvPr id="6" name="Slide Number Placeholder 7">
            <a:extLst>
              <a:ext uri="{FF2B5EF4-FFF2-40B4-BE49-F238E27FC236}">
                <a16:creationId xmlns:a16="http://schemas.microsoft.com/office/drawing/2014/main" id="{563A323D-12B1-4D63-990C-BCCDDFCA4663}"/>
              </a:ext>
            </a:extLst>
          </p:cNvPr>
          <p:cNvSpPr>
            <a:spLocks noGrp="1"/>
          </p:cNvSpPr>
          <p:nvPr>
            <p:ph type="sldNum" sz="quarter" idx="10"/>
          </p:nvPr>
        </p:nvSpPr>
        <p:spPr>
          <a:xfrm>
            <a:off x="173181" y="6211065"/>
            <a:ext cx="2743200" cy="365125"/>
          </a:xfrm>
        </p:spPr>
        <p:txBody>
          <a:bodyPr/>
          <a:lstStyle>
            <a:lvl1pPr algn="l">
              <a:defRPr/>
            </a:lvl1pPr>
          </a:lstStyle>
          <a:p>
            <a:pPr algn="l"/>
            <a:fld id="{05B47EE0-0EBD-2941-8F1F-1A4BDCC430D4}" type="slidenum">
              <a:rPr lang="en-US" smtClean="0"/>
              <a:pPr algn="l"/>
              <a:t>‹#›</a:t>
            </a:fld>
            <a:endParaRPr lang="en-US"/>
          </a:p>
        </p:txBody>
      </p:sp>
      <p:sp>
        <p:nvSpPr>
          <p:cNvPr id="2" name="Title 1">
            <a:extLst>
              <a:ext uri="{FF2B5EF4-FFF2-40B4-BE49-F238E27FC236}">
                <a16:creationId xmlns:a16="http://schemas.microsoft.com/office/drawing/2014/main" id="{78CBC66E-3BC4-4083-B3EE-63D5EADD0CEF}"/>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Tree>
    <p:extLst>
      <p:ext uri="{BB962C8B-B14F-4D97-AF65-F5344CB8AC3E}">
        <p14:creationId xmlns:p14="http://schemas.microsoft.com/office/powerpoint/2010/main" val="194446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649F7C-C864-B9B9-2550-DED41953FD53}"/>
              </a:ext>
            </a:extLst>
          </p:cNvPr>
          <p:cNvPicPr>
            <a:picLocks noChangeAspect="1"/>
          </p:cNvPicPr>
          <p:nvPr userDrawn="1"/>
        </p:nvPicPr>
        <p:blipFill rotWithShape="1">
          <a:blip r:embed="rId2"/>
          <a:srcRect b="50156"/>
          <a:stretch/>
        </p:blipFill>
        <p:spPr>
          <a:xfrm>
            <a:off x="0" y="1"/>
            <a:ext cx="12192000" cy="3429000"/>
          </a:xfrm>
          <a:prstGeom prst="rect">
            <a:avLst/>
          </a:prstGeom>
        </p:spPr>
      </p:pic>
      <p:sp>
        <p:nvSpPr>
          <p:cNvPr id="7" name="Title 1">
            <a:extLst>
              <a:ext uri="{FF2B5EF4-FFF2-40B4-BE49-F238E27FC236}">
                <a16:creationId xmlns:a16="http://schemas.microsoft.com/office/drawing/2014/main" id="{167C979E-8BB2-48DC-BB93-664A8E97D203}"/>
              </a:ext>
            </a:extLst>
          </p:cNvPr>
          <p:cNvSpPr>
            <a:spLocks noGrp="1"/>
          </p:cNvSpPr>
          <p:nvPr>
            <p:ph type="title"/>
          </p:nvPr>
        </p:nvSpPr>
        <p:spPr>
          <a:xfrm>
            <a:off x="224590" y="136525"/>
            <a:ext cx="10515600" cy="1325563"/>
          </a:xfrm>
        </p:spPr>
        <p:txBody>
          <a:bodyPr>
            <a:normAutofit/>
          </a:bodyPr>
          <a:lstStyle>
            <a:lvl1pPr>
              <a:defRPr sz="2800">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D1183319-0BAD-42A1-8965-B0D1B633A6AB}"/>
              </a:ext>
            </a:extLst>
          </p:cNvPr>
          <p:cNvSpPr>
            <a:spLocks noGrp="1"/>
          </p:cNvSpPr>
          <p:nvPr>
            <p:ph type="sldNum" sz="quarter" idx="10"/>
          </p:nvPr>
        </p:nvSpPr>
        <p:spPr/>
        <p:txBody>
          <a:bodyPr/>
          <a:lstStyle/>
          <a:p>
            <a:fld id="{05B47EE0-0EBD-2941-8F1F-1A4BDCC430D4}" type="slidenum">
              <a:rPr lang="en-US" smtClean="0"/>
              <a:t>‹#›</a:t>
            </a:fld>
            <a:endParaRPr lang="en-US"/>
          </a:p>
        </p:txBody>
      </p:sp>
    </p:spTree>
    <p:extLst>
      <p:ext uri="{BB962C8B-B14F-4D97-AF65-F5344CB8AC3E}">
        <p14:creationId xmlns:p14="http://schemas.microsoft.com/office/powerpoint/2010/main" val="3098417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08A945-BD24-26F8-CB76-94BF286926A9}"/>
              </a:ext>
            </a:extLst>
          </p:cNvPr>
          <p:cNvPicPr>
            <a:picLocks noChangeAspect="1"/>
          </p:cNvPicPr>
          <p:nvPr userDrawn="1"/>
        </p:nvPicPr>
        <p:blipFill>
          <a:blip r:embed="rId2"/>
          <a:srcRect/>
          <a:stretch/>
        </p:blipFill>
        <p:spPr>
          <a:xfrm>
            <a:off x="0" y="-17510"/>
            <a:ext cx="12192000" cy="6879498"/>
          </a:xfrm>
          <a:prstGeom prst="rect">
            <a:avLst/>
          </a:prstGeom>
        </p:spPr>
      </p:pic>
      <p:sp>
        <p:nvSpPr>
          <p:cNvPr id="2" name="Title 1">
            <a:extLst>
              <a:ext uri="{FF2B5EF4-FFF2-40B4-BE49-F238E27FC236}">
                <a16:creationId xmlns:a16="http://schemas.microsoft.com/office/drawing/2014/main" id="{25C44A62-40AA-841C-E35D-BCAA3506854E}"/>
              </a:ext>
            </a:extLst>
          </p:cNvPr>
          <p:cNvSpPr>
            <a:spLocks noGrp="1"/>
          </p:cNvSpPr>
          <p:nvPr>
            <p:ph type="title"/>
          </p:nvPr>
        </p:nvSpPr>
        <p:spPr>
          <a:xfrm>
            <a:off x="839788" y="365125"/>
            <a:ext cx="10515600" cy="1325563"/>
          </a:xfrm>
        </p:spPr>
        <p:txBody>
          <a:bodyPr/>
          <a:lstStyle>
            <a:lvl1pPr>
              <a:defRPr>
                <a:solidFill>
                  <a:srgbClr val="0864B2"/>
                </a:solidFill>
              </a:defRPr>
            </a:lvl1pPr>
          </a:lstStyle>
          <a:p>
            <a:r>
              <a:rPr lang="en-US"/>
              <a:t>Click to edit Master title style</a:t>
            </a:r>
          </a:p>
        </p:txBody>
      </p:sp>
      <p:sp>
        <p:nvSpPr>
          <p:cNvPr id="3" name="Text Placeholder 2">
            <a:extLst>
              <a:ext uri="{FF2B5EF4-FFF2-40B4-BE49-F238E27FC236}">
                <a16:creationId xmlns:a16="http://schemas.microsoft.com/office/drawing/2014/main" id="{B613DE37-DC7E-D112-8834-873E10D62073}"/>
              </a:ext>
            </a:extLst>
          </p:cNvPr>
          <p:cNvSpPr>
            <a:spLocks noGrp="1"/>
          </p:cNvSpPr>
          <p:nvPr>
            <p:ph type="body" idx="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4289F7-5669-C51E-58BB-EAF07C3832AC}"/>
              </a:ext>
            </a:extLst>
          </p:cNvPr>
          <p:cNvSpPr>
            <a:spLocks noGrp="1"/>
          </p:cNvSpPr>
          <p:nvPr>
            <p:ph sz="half" idx="2"/>
          </p:nvPr>
        </p:nvSpPr>
        <p:spPr>
          <a:xfrm>
            <a:off x="839788" y="2505075"/>
            <a:ext cx="5157787"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3DB02A-84DC-1AEA-20CE-95231072C68B}"/>
              </a:ext>
            </a:extLst>
          </p:cNvPr>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B0F0C-CFA1-5830-7714-5229EFAB4680}"/>
              </a:ext>
            </a:extLst>
          </p:cNvPr>
          <p:cNvSpPr>
            <a:spLocks noGrp="1"/>
          </p:cNvSpPr>
          <p:nvPr>
            <p:ph sz="quarter" idx="4"/>
          </p:nvPr>
        </p:nvSpPr>
        <p:spPr>
          <a:xfrm>
            <a:off x="6172200" y="2505075"/>
            <a:ext cx="5183188"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90669-DAEA-A401-09DB-AB8F906C31BA}"/>
              </a:ext>
            </a:extLst>
          </p:cNvPr>
          <p:cNvSpPr>
            <a:spLocks noGrp="1"/>
          </p:cNvSpPr>
          <p:nvPr>
            <p:ph type="dt" sz="half" idx="10"/>
          </p:nvPr>
        </p:nvSpPr>
        <p:spPr>
          <a:xfrm>
            <a:off x="838200" y="6356350"/>
            <a:ext cx="2743200" cy="365125"/>
          </a:xfrm>
          <a:prstGeom prst="rect">
            <a:avLst/>
          </a:prstGeom>
        </p:spPr>
        <p:txBody>
          <a:bodyPr/>
          <a:lstStyle/>
          <a:p>
            <a:fld id="{E480071E-5AA8-6E4A-AEEF-CA25FBD6FAD7}" type="datetimeFigureOut">
              <a:rPr lang="en-US" smtClean="0"/>
              <a:t>8/23/2023</a:t>
            </a:fld>
            <a:endParaRPr lang="en-US"/>
          </a:p>
        </p:txBody>
      </p:sp>
      <p:sp>
        <p:nvSpPr>
          <p:cNvPr id="8" name="Footer Placeholder 7">
            <a:extLst>
              <a:ext uri="{FF2B5EF4-FFF2-40B4-BE49-F238E27FC236}">
                <a16:creationId xmlns:a16="http://schemas.microsoft.com/office/drawing/2014/main" id="{EAE0CED2-09BC-9214-F8E1-C5B6BD92AE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98336DE-3F83-5CEA-2973-B7D953193133}"/>
              </a:ext>
            </a:extLst>
          </p:cNvPr>
          <p:cNvSpPr>
            <a:spLocks noGrp="1"/>
          </p:cNvSpPr>
          <p:nvPr>
            <p:ph type="sldNum" sz="quarter" idx="12"/>
          </p:nvPr>
        </p:nvSpPr>
        <p:spPr/>
        <p:txBody>
          <a:bodyPr/>
          <a:lstStyle/>
          <a:p>
            <a:fld id="{05B47EE0-0EBD-2941-8F1F-1A4BDCC430D4}" type="slidenum">
              <a:rPr lang="en-US" smtClean="0"/>
              <a:t>‹#›</a:t>
            </a:fld>
            <a:endParaRPr lang="en-US"/>
          </a:p>
        </p:txBody>
      </p:sp>
    </p:spTree>
    <p:extLst>
      <p:ext uri="{BB962C8B-B14F-4D97-AF65-F5344CB8AC3E}">
        <p14:creationId xmlns:p14="http://schemas.microsoft.com/office/powerpoint/2010/main" val="510868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59EE2E-B99A-4BFD-8BB3-2F41627CC4DB}"/>
              </a:ext>
            </a:extLst>
          </p:cNvPr>
          <p:cNvSpPr/>
          <p:nvPr userDrawn="1"/>
        </p:nvSpPr>
        <p:spPr>
          <a:xfrm>
            <a:off x="0" y="6721475"/>
            <a:ext cx="12192000" cy="136525"/>
          </a:xfrm>
          <a:prstGeom prst="rect">
            <a:avLst/>
          </a:prstGeom>
          <a:solidFill>
            <a:srgbClr val="75B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8E01C8-BB59-41C5-BB90-604F4EA89856}"/>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0816873" y="5873553"/>
            <a:ext cx="1119226" cy="714628"/>
          </a:xfrm>
          <a:prstGeom prst="rect">
            <a:avLst/>
          </a:prstGeom>
        </p:spPr>
      </p:pic>
      <p:sp>
        <p:nvSpPr>
          <p:cNvPr id="6" name="Slide Number Placeholder 7">
            <a:extLst>
              <a:ext uri="{FF2B5EF4-FFF2-40B4-BE49-F238E27FC236}">
                <a16:creationId xmlns:a16="http://schemas.microsoft.com/office/drawing/2014/main" id="{563A323D-12B1-4D63-990C-BCCDDFCA4663}"/>
              </a:ext>
            </a:extLst>
          </p:cNvPr>
          <p:cNvSpPr>
            <a:spLocks noGrp="1"/>
          </p:cNvSpPr>
          <p:nvPr>
            <p:ph type="sldNum" sz="quarter" idx="10"/>
          </p:nvPr>
        </p:nvSpPr>
        <p:spPr>
          <a:xfrm>
            <a:off x="173181" y="6211065"/>
            <a:ext cx="2743200" cy="365125"/>
          </a:xfrm>
        </p:spPr>
        <p:txBody>
          <a:bodyPr/>
          <a:lstStyle>
            <a:lvl1pPr algn="l">
              <a:defRPr/>
            </a:lvl1pPr>
          </a:lstStyle>
          <a:p>
            <a:pPr algn="l"/>
            <a:fld id="{05B47EE0-0EBD-2941-8F1F-1A4BDCC430D4}" type="slidenum">
              <a:rPr lang="en-US" smtClean="0"/>
              <a:pPr algn="l"/>
              <a:t>‹#›</a:t>
            </a:fld>
            <a:endParaRPr lang="en-US"/>
          </a:p>
        </p:txBody>
      </p:sp>
      <p:sp>
        <p:nvSpPr>
          <p:cNvPr id="2" name="Title 1">
            <a:extLst>
              <a:ext uri="{FF2B5EF4-FFF2-40B4-BE49-F238E27FC236}">
                <a16:creationId xmlns:a16="http://schemas.microsoft.com/office/drawing/2014/main" id="{4FA684B4-5040-4FC4-934C-9CCA131DDDA5}"/>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Tree>
    <p:extLst>
      <p:ext uri="{BB962C8B-B14F-4D97-AF65-F5344CB8AC3E}">
        <p14:creationId xmlns:p14="http://schemas.microsoft.com/office/powerpoint/2010/main" val="495743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964B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0"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5794732" y="1242704"/>
            <a:ext cx="5925029"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5794731" y="4008474"/>
            <a:ext cx="5925029"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picture containing text, vector graphics&#10;&#10;Description automatically generated">
            <a:extLst>
              <a:ext uri="{FF2B5EF4-FFF2-40B4-BE49-F238E27FC236}">
                <a16:creationId xmlns:a16="http://schemas.microsoft.com/office/drawing/2014/main" id="{EC99024A-5226-5723-E638-1E390D12B3CD}"/>
              </a:ext>
            </a:extLst>
          </p:cNvPr>
          <p:cNvPicPr>
            <a:picLocks noChangeAspect="1"/>
          </p:cNvPicPr>
          <p:nvPr userDrawn="1"/>
        </p:nvPicPr>
        <p:blipFill rotWithShape="1">
          <a:blip r:embed="rId3"/>
          <a:srcRect l="5313" b="35334"/>
          <a:stretch/>
        </p:blipFill>
        <p:spPr>
          <a:xfrm>
            <a:off x="177025" y="1696539"/>
            <a:ext cx="5440680" cy="4841706"/>
          </a:xfrm>
          <a:prstGeom prst="rect">
            <a:avLst/>
          </a:prstGeom>
        </p:spPr>
      </p:pic>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4"/>
          <a:srcRect t="12118" b="20440"/>
          <a:stretch/>
        </p:blipFill>
        <p:spPr>
          <a:xfrm>
            <a:off x="177025" y="224972"/>
            <a:ext cx="2621280" cy="1767840"/>
          </a:xfrm>
          <a:prstGeom prst="rect">
            <a:avLst/>
          </a:prstGeom>
        </p:spPr>
      </p:pic>
    </p:spTree>
    <p:extLst>
      <p:ext uri="{BB962C8B-B14F-4D97-AF65-F5344CB8AC3E}">
        <p14:creationId xmlns:p14="http://schemas.microsoft.com/office/powerpoint/2010/main" val="3660760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964B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0"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5794732" y="1455605"/>
            <a:ext cx="5925029"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5794731" y="4221375"/>
            <a:ext cx="5925029"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3"/>
          <a:srcRect t="12118" b="20440"/>
          <a:stretch/>
        </p:blipFill>
        <p:spPr>
          <a:xfrm>
            <a:off x="197451" y="306638"/>
            <a:ext cx="2166608" cy="1461201"/>
          </a:xfrm>
          <a:prstGeom prst="rect">
            <a:avLst/>
          </a:prstGeom>
        </p:spPr>
      </p:pic>
      <p:pic>
        <p:nvPicPr>
          <p:cNvPr id="5" name="Picture 4" descr="A person with a black background&#10;&#10;Description automatically generated with low confidence">
            <a:extLst>
              <a:ext uri="{FF2B5EF4-FFF2-40B4-BE49-F238E27FC236}">
                <a16:creationId xmlns:a16="http://schemas.microsoft.com/office/drawing/2014/main" id="{A0657E2E-B5AD-1F68-B191-DCE42E1D02DB}"/>
              </a:ext>
            </a:extLst>
          </p:cNvPr>
          <p:cNvPicPr>
            <a:picLocks noChangeAspect="1"/>
          </p:cNvPicPr>
          <p:nvPr userDrawn="1"/>
        </p:nvPicPr>
        <p:blipFill>
          <a:blip r:embed="rId4"/>
          <a:stretch>
            <a:fillRect/>
          </a:stretch>
        </p:blipFill>
        <p:spPr>
          <a:xfrm>
            <a:off x="-159835" y="1182029"/>
            <a:ext cx="5525779" cy="5525779"/>
          </a:xfrm>
          <a:prstGeom prst="rect">
            <a:avLst/>
          </a:prstGeom>
        </p:spPr>
      </p:pic>
    </p:spTree>
    <p:extLst>
      <p:ext uri="{BB962C8B-B14F-4D97-AF65-F5344CB8AC3E}">
        <p14:creationId xmlns:p14="http://schemas.microsoft.com/office/powerpoint/2010/main" val="223743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765B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0"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893121" y="1551245"/>
            <a:ext cx="5925029"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893122" y="4608672"/>
            <a:ext cx="5925029"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3"/>
          <a:srcRect t="12118" b="20440"/>
          <a:stretch/>
        </p:blipFill>
        <p:spPr>
          <a:xfrm>
            <a:off x="6818151" y="1674541"/>
            <a:ext cx="5202877" cy="3508917"/>
          </a:xfrm>
          <a:prstGeom prst="rect">
            <a:avLst/>
          </a:prstGeom>
        </p:spPr>
      </p:pic>
    </p:spTree>
    <p:extLst>
      <p:ext uri="{BB962C8B-B14F-4D97-AF65-F5344CB8AC3E}">
        <p14:creationId xmlns:p14="http://schemas.microsoft.com/office/powerpoint/2010/main" val="1030048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F859EE2E-B99A-4BFD-8BB3-2F41627CC4DB}"/>
              </a:ext>
            </a:extLst>
          </p:cNvPr>
          <p:cNvSpPr/>
          <p:nvPr userDrawn="1"/>
        </p:nvSpPr>
        <p:spPr>
          <a:xfrm>
            <a:off x="0" y="6721475"/>
            <a:ext cx="12192000" cy="136525"/>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8E01C8-BB59-41C5-BB90-604F4EA89856}"/>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0816873" y="5873553"/>
            <a:ext cx="1119226" cy="714628"/>
          </a:xfrm>
          <a:prstGeom prst="rect">
            <a:avLst/>
          </a:prstGeom>
        </p:spPr>
      </p:pic>
      <p:sp>
        <p:nvSpPr>
          <p:cNvPr id="6" name="Slide Number Placeholder 7">
            <a:extLst>
              <a:ext uri="{FF2B5EF4-FFF2-40B4-BE49-F238E27FC236}">
                <a16:creationId xmlns:a16="http://schemas.microsoft.com/office/drawing/2014/main" id="{563A323D-12B1-4D63-990C-BCCDDFCA4663}"/>
              </a:ext>
            </a:extLst>
          </p:cNvPr>
          <p:cNvSpPr>
            <a:spLocks noGrp="1"/>
          </p:cNvSpPr>
          <p:nvPr>
            <p:ph type="sldNum" sz="quarter" idx="10"/>
          </p:nvPr>
        </p:nvSpPr>
        <p:spPr>
          <a:xfrm>
            <a:off x="838200" y="6223056"/>
            <a:ext cx="2743200" cy="365125"/>
          </a:xfrm>
        </p:spPr>
        <p:txBody>
          <a:bodyPr/>
          <a:lstStyle>
            <a:lvl1pPr algn="l">
              <a:defRPr/>
            </a:lvl1pPr>
          </a:lstStyle>
          <a:p>
            <a:pPr algn="l"/>
            <a:fld id="{05B47EE0-0EBD-2941-8F1F-1A4BDCC430D4}" type="slidenum">
              <a:rPr lang="en-US" smtClean="0"/>
              <a:pPr algn="l"/>
              <a:t>‹#›</a:t>
            </a:fld>
            <a:endParaRPr lang="en-US"/>
          </a:p>
        </p:txBody>
      </p:sp>
    </p:spTree>
    <p:extLst>
      <p:ext uri="{BB962C8B-B14F-4D97-AF65-F5344CB8AC3E}">
        <p14:creationId xmlns:p14="http://schemas.microsoft.com/office/powerpoint/2010/main" val="3006982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67CE78-27BE-1CDD-A137-70E239D5B2B1}"/>
              </a:ext>
            </a:extLst>
          </p:cNvPr>
          <p:cNvPicPr>
            <a:picLocks noChangeAspect="1"/>
          </p:cNvPicPr>
          <p:nvPr userDrawn="1"/>
        </p:nvPicPr>
        <p:blipFill>
          <a:blip r:embed="rId2"/>
          <a:srcRect/>
          <a:stretch/>
        </p:blipFill>
        <p:spPr>
          <a:xfrm>
            <a:off x="0" y="-17106"/>
            <a:ext cx="12192000" cy="6879498"/>
          </a:xfrm>
          <a:prstGeom prst="rect">
            <a:avLst/>
          </a:prstGeom>
        </p:spPr>
      </p:pic>
      <p:sp>
        <p:nvSpPr>
          <p:cNvPr id="10" name="Title 1">
            <a:extLst>
              <a:ext uri="{FF2B5EF4-FFF2-40B4-BE49-F238E27FC236}">
                <a16:creationId xmlns:a16="http://schemas.microsoft.com/office/drawing/2014/main" id="{912CE475-657B-46C2-A0F7-49896491E82A}"/>
              </a:ext>
            </a:extLst>
          </p:cNvPr>
          <p:cNvSpPr>
            <a:spLocks noGrp="1"/>
          </p:cNvSpPr>
          <p:nvPr>
            <p:ph type="title"/>
          </p:nvPr>
        </p:nvSpPr>
        <p:spPr>
          <a:xfrm>
            <a:off x="3278458" y="6267"/>
            <a:ext cx="8672909" cy="1325563"/>
          </a:xfrm>
        </p:spPr>
        <p:txBody>
          <a:bodyPr>
            <a:normAutofit/>
          </a:bodyPr>
          <a:lstStyle>
            <a:lvl1pPr algn="l">
              <a:defRPr sz="2800">
                <a:solidFill>
                  <a:schemeClr val="bg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2163992D-31F0-43BC-8D72-960FF68BF3E5}"/>
              </a:ext>
            </a:extLst>
          </p:cNvPr>
          <p:cNvSpPr>
            <a:spLocks noGrp="1"/>
          </p:cNvSpPr>
          <p:nvPr>
            <p:ph type="sldNum" sz="quarter" idx="10"/>
          </p:nvPr>
        </p:nvSpPr>
        <p:spPr/>
        <p:txBody>
          <a:bodyPr/>
          <a:lstStyle/>
          <a:p>
            <a:fld id="{05B47EE0-0EBD-2941-8F1F-1A4BDCC430D4}" type="slidenum">
              <a:rPr lang="en-US" smtClean="0"/>
              <a:t>‹#›</a:t>
            </a:fld>
            <a:endParaRPr lang="en-US"/>
          </a:p>
        </p:txBody>
      </p:sp>
    </p:spTree>
    <p:extLst>
      <p:ext uri="{BB962C8B-B14F-4D97-AF65-F5344CB8AC3E}">
        <p14:creationId xmlns:p14="http://schemas.microsoft.com/office/powerpoint/2010/main" val="2875570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425280-02C0-F54C-B89B-74C50740B59B}"/>
              </a:ext>
            </a:extLst>
          </p:cNvPr>
          <p:cNvPicPr>
            <a:picLocks noChangeAspect="1"/>
          </p:cNvPicPr>
          <p:nvPr userDrawn="1"/>
        </p:nvPicPr>
        <p:blipFill>
          <a:blip r:embed="rId2"/>
          <a:srcRect/>
          <a:stretch/>
        </p:blipFill>
        <p:spPr>
          <a:xfrm>
            <a:off x="1449" y="0"/>
            <a:ext cx="12189103" cy="6877864"/>
          </a:xfrm>
          <a:prstGeom prst="rect">
            <a:avLst/>
          </a:prstGeom>
        </p:spPr>
      </p:pic>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80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425280-02C0-F54C-B89B-74C50740B59B}"/>
              </a:ext>
            </a:extLst>
          </p:cNvPr>
          <p:cNvPicPr>
            <a:picLocks noChangeAspect="1"/>
          </p:cNvPicPr>
          <p:nvPr userDrawn="1"/>
        </p:nvPicPr>
        <p:blipFill>
          <a:blip r:embed="rId2"/>
          <a:srcRect/>
          <a:stretch/>
        </p:blipFill>
        <p:spPr>
          <a:xfrm>
            <a:off x="1449" y="0"/>
            <a:ext cx="12189103" cy="6877864"/>
          </a:xfrm>
          <a:prstGeom prst="rect">
            <a:avLst/>
          </a:prstGeom>
        </p:spPr>
      </p:pic>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540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59EE2E-B99A-4BFD-8BB3-2F41627CC4DB}"/>
              </a:ext>
            </a:extLst>
          </p:cNvPr>
          <p:cNvSpPr/>
          <p:nvPr userDrawn="1"/>
        </p:nvSpPr>
        <p:spPr>
          <a:xfrm>
            <a:off x="0" y="6721475"/>
            <a:ext cx="12192000" cy="136525"/>
          </a:xfrm>
          <a:prstGeom prst="rect">
            <a:avLst/>
          </a:prstGeom>
          <a:solidFill>
            <a:srgbClr val="0F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28E01C8-BB59-41C5-BB90-604F4EA89856}"/>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0816873" y="5873553"/>
            <a:ext cx="1119226" cy="714628"/>
          </a:xfrm>
          <a:prstGeom prst="rect">
            <a:avLst/>
          </a:prstGeom>
        </p:spPr>
      </p:pic>
      <p:sp>
        <p:nvSpPr>
          <p:cNvPr id="6" name="Slide Number Placeholder 7">
            <a:extLst>
              <a:ext uri="{FF2B5EF4-FFF2-40B4-BE49-F238E27FC236}">
                <a16:creationId xmlns:a16="http://schemas.microsoft.com/office/drawing/2014/main" id="{563A323D-12B1-4D63-990C-BCCDDFCA4663}"/>
              </a:ext>
            </a:extLst>
          </p:cNvPr>
          <p:cNvSpPr>
            <a:spLocks noGrp="1"/>
          </p:cNvSpPr>
          <p:nvPr>
            <p:ph type="sldNum" sz="quarter" idx="10"/>
          </p:nvPr>
        </p:nvSpPr>
        <p:spPr>
          <a:xfrm>
            <a:off x="173181" y="6211065"/>
            <a:ext cx="2743200" cy="365125"/>
          </a:xfrm>
        </p:spPr>
        <p:txBody>
          <a:bodyPr/>
          <a:lstStyle>
            <a:lvl1pPr algn="l">
              <a:defRPr/>
            </a:lvl1pPr>
          </a:lstStyle>
          <a:p>
            <a:pPr algn="l"/>
            <a:fld id="{05B47EE0-0EBD-2941-8F1F-1A4BDCC430D4}" type="slidenum">
              <a:rPr lang="en-US" smtClean="0"/>
              <a:pPr algn="l"/>
              <a:t>‹#›</a:t>
            </a:fld>
            <a:endParaRPr lang="en-US"/>
          </a:p>
        </p:txBody>
      </p:sp>
      <p:sp>
        <p:nvSpPr>
          <p:cNvPr id="2" name="Title 1">
            <a:extLst>
              <a:ext uri="{FF2B5EF4-FFF2-40B4-BE49-F238E27FC236}">
                <a16:creationId xmlns:a16="http://schemas.microsoft.com/office/drawing/2014/main" id="{1C926DE6-AA1D-44BA-9CCF-72615EB97FA0}"/>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Tree>
    <p:extLst>
      <p:ext uri="{BB962C8B-B14F-4D97-AF65-F5344CB8AC3E}">
        <p14:creationId xmlns:p14="http://schemas.microsoft.com/office/powerpoint/2010/main" val="193867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9B85C6-4B78-FA55-FE91-3CA5A3DCD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76847-96C6-DB1A-02D9-039C73550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58B0617-FA5B-65CB-BCC6-40867530B5B1}"/>
              </a:ext>
            </a:extLst>
          </p:cNvPr>
          <p:cNvSpPr>
            <a:spLocks noGrp="1"/>
          </p:cNvSpPr>
          <p:nvPr>
            <p:ph type="sldNum" sz="quarter" idx="4"/>
          </p:nvPr>
        </p:nvSpPr>
        <p:spPr>
          <a:xfrm>
            <a:off x="9284368" y="630354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47EE0-0EBD-2941-8F1F-1A4BDCC430D4}" type="slidenum">
              <a:rPr lang="en-US" smtClean="0"/>
              <a:t>‹#›</a:t>
            </a:fld>
            <a:endParaRPr lang="en-US"/>
          </a:p>
        </p:txBody>
      </p:sp>
    </p:spTree>
    <p:extLst>
      <p:ext uri="{BB962C8B-B14F-4D97-AF65-F5344CB8AC3E}">
        <p14:creationId xmlns:p14="http://schemas.microsoft.com/office/powerpoint/2010/main" val="818402182"/>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7" r:id="rId3"/>
    <p:sldLayoutId id="2147483663" r:id="rId4"/>
    <p:sldLayoutId id="2147483657" r:id="rId5"/>
    <p:sldLayoutId id="2147483656" r:id="rId6"/>
    <p:sldLayoutId id="2147483650" r:id="rId7"/>
    <p:sldLayoutId id="2147483665" r:id="rId8"/>
    <p:sldLayoutId id="2147483660" r:id="rId9"/>
    <p:sldLayoutId id="2147483654" r:id="rId10"/>
    <p:sldLayoutId id="2147483651" r:id="rId11"/>
    <p:sldLayoutId id="2147483664" r:id="rId12"/>
    <p:sldLayoutId id="2147483658" r:id="rId13"/>
    <p:sldLayoutId id="2147483652" r:id="rId14"/>
    <p:sldLayoutId id="2147483661" r:id="rId15"/>
    <p:sldLayoutId id="2147483655" r:id="rId16"/>
    <p:sldLayoutId id="2147483653" r:id="rId17"/>
    <p:sldLayoutId id="2147483659" r:id="rId18"/>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michigan.gov/mde/-/media/Project/Websites/mde/specialeducation/eval-eligibility/InitialsGuidance.pdf?rev=9fa8b79e3ef64bbbb3f78bfbc13e353a"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hyperlink" Target="https://www.theintentionaliep.com/functions-of-behavior/"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michigan.gov/mde/services/special-education/parent-resources/family-matters" TargetMode="External"/><Relationship Id="rId2" Type="http://schemas.openxmlformats.org/officeDocument/2006/relationships/hyperlink" Target="https://www.detroitk12.org/Page/7160" TargetMode="External"/><Relationship Id="rId1" Type="http://schemas.openxmlformats.org/officeDocument/2006/relationships/slideLayout" Target="../slideLayouts/slideLayout10.xml"/><Relationship Id="rId4" Type="http://schemas.openxmlformats.org/officeDocument/2006/relationships/hyperlink" Target="http://www.michiganallianceforfamilies.or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picpedia.org/chalkboard/q/questions.html" TargetMode="External"/><Relationship Id="rId2" Type="http://schemas.openxmlformats.org/officeDocument/2006/relationships/image" Target="../media/image19.jpeg"/><Relationship Id="rId1" Type="http://schemas.openxmlformats.org/officeDocument/2006/relationships/slideLayout" Target="../slideLayouts/slideLayout16.xml"/><Relationship Id="rId5" Type="http://schemas.openxmlformats.org/officeDocument/2006/relationships/hyperlink" Target="https://ohdannyboy.blogspot.com/2018/09/a-quick-comment-on-comments.html" TargetMode="Externa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3" Type="http://schemas.openxmlformats.org/officeDocument/2006/relationships/hyperlink" Target="mailto:michelle.dejaeger@detroitk12.org" TargetMode="External"/><Relationship Id="rId2" Type="http://schemas.openxmlformats.org/officeDocument/2006/relationships/hyperlink" Target="mailto:lohren.nzoma@detroitk12.org" TargetMode="External"/><Relationship Id="rId1" Type="http://schemas.openxmlformats.org/officeDocument/2006/relationships/slideLayout" Target="../slideLayouts/slideLayout16.xml"/><Relationship Id="rId5" Type="http://schemas.openxmlformats.org/officeDocument/2006/relationships/hyperlink" Target="mailto:renee.kidd@detroitk12.org" TargetMode="External"/><Relationship Id="rId4" Type="http://schemas.openxmlformats.org/officeDocument/2006/relationships/hyperlink" Target="mailto:marlene.hunter-armstrong@detroitk12.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mailto:monique.ellison-jenkins@detroitk12.org" TargetMode="External"/><Relationship Id="rId2" Type="http://schemas.openxmlformats.org/officeDocument/2006/relationships/hyperlink" Target="mailto:tanya.mcclue-clark@detroitk12.org" TargetMode="External"/><Relationship Id="rId1" Type="http://schemas.openxmlformats.org/officeDocument/2006/relationships/slideLayout" Target="../slideLayouts/slideLayout16.xml"/><Relationship Id="rId6" Type="http://schemas.openxmlformats.org/officeDocument/2006/relationships/hyperlink" Target="mailto:donna.payne@detroitk12.org" TargetMode="External"/><Relationship Id="rId5" Type="http://schemas.openxmlformats.org/officeDocument/2006/relationships/hyperlink" Target="mailto:tyra.butler@detroitk12.org" TargetMode="External"/><Relationship Id="rId4" Type="http://schemas.openxmlformats.org/officeDocument/2006/relationships/hyperlink" Target="mailto:sarah.jardine@detroitk12.or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8940-3557-D3D8-D319-3B3D72291D32}"/>
              </a:ext>
            </a:extLst>
          </p:cNvPr>
          <p:cNvSpPr>
            <a:spLocks noGrp="1"/>
          </p:cNvSpPr>
          <p:nvPr>
            <p:ph type="ctrTitle"/>
          </p:nvPr>
        </p:nvSpPr>
        <p:spPr>
          <a:xfrm>
            <a:off x="2199144" y="6249798"/>
            <a:ext cx="5183166" cy="787246"/>
          </a:xfrm>
        </p:spPr>
        <p:txBody>
          <a:bodyPr>
            <a:noAutofit/>
          </a:bodyPr>
          <a:lstStyle/>
          <a:p>
            <a:r>
              <a:rPr lang="en-US" sz="1600">
                <a:solidFill>
                  <a:srgbClr val="E47A25"/>
                </a:solidFill>
              </a:rPr>
              <a:t>The Office of Exceptional Student Education</a:t>
            </a:r>
          </a:p>
        </p:txBody>
      </p:sp>
      <p:sp>
        <p:nvSpPr>
          <p:cNvPr id="3" name="Text Placeholder 2">
            <a:extLst>
              <a:ext uri="{FF2B5EF4-FFF2-40B4-BE49-F238E27FC236}">
                <a16:creationId xmlns:a16="http://schemas.microsoft.com/office/drawing/2014/main" id="{0E3F3B61-62B3-CBEF-2A4E-BC532705198C}"/>
              </a:ext>
            </a:extLst>
          </p:cNvPr>
          <p:cNvSpPr>
            <a:spLocks noGrp="1"/>
          </p:cNvSpPr>
          <p:nvPr>
            <p:ph type="body" idx="1"/>
          </p:nvPr>
        </p:nvSpPr>
        <p:spPr>
          <a:xfrm>
            <a:off x="6520096" y="4866914"/>
            <a:ext cx="5330298" cy="1382884"/>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a:rPr>
              <a:t>Dr. Nikolai P. Vitti, Superintendent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a:rPr>
              <a:t>Nidia Ashby, Chief of Schools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a:rPr>
              <a:t>Lohren Nzoma, Assistant Superintendent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Arial"/>
              </a:rPr>
              <a:t>Michelle DeJaeger, Executive Director</a:t>
            </a:r>
          </a:p>
          <a:p>
            <a:endParaRPr lang="en-US"/>
          </a:p>
        </p:txBody>
      </p:sp>
      <p:sp>
        <p:nvSpPr>
          <p:cNvPr id="5" name="TextBox 4">
            <a:extLst>
              <a:ext uri="{FF2B5EF4-FFF2-40B4-BE49-F238E27FC236}">
                <a16:creationId xmlns:a16="http://schemas.microsoft.com/office/drawing/2014/main" id="{BE3E4616-9B17-F469-BB27-D83FB5648896}"/>
              </a:ext>
            </a:extLst>
          </p:cNvPr>
          <p:cNvSpPr txBox="1"/>
          <p:nvPr/>
        </p:nvSpPr>
        <p:spPr>
          <a:xfrm>
            <a:off x="7113165" y="3198167"/>
            <a:ext cx="4144161" cy="461665"/>
          </a:xfrm>
          <a:prstGeom prst="rect">
            <a:avLst/>
          </a:prstGeom>
          <a:noFill/>
        </p:spPr>
        <p:txBody>
          <a:bodyPr wrap="square">
            <a:spAutoFit/>
          </a:bodyPr>
          <a:lstStyle/>
          <a:p>
            <a:r>
              <a:rPr lang="en-US" sz="2400" dirty="0">
                <a:solidFill>
                  <a:schemeClr val="bg1"/>
                </a:solidFill>
              </a:rPr>
              <a:t>Wednesday, August 23, 2023</a:t>
            </a:r>
          </a:p>
        </p:txBody>
      </p:sp>
      <p:sp>
        <p:nvSpPr>
          <p:cNvPr id="9" name="TextBox 8">
            <a:extLst>
              <a:ext uri="{FF2B5EF4-FFF2-40B4-BE49-F238E27FC236}">
                <a16:creationId xmlns:a16="http://schemas.microsoft.com/office/drawing/2014/main" id="{2F9B0054-ABBC-5FA6-EA62-E50B7036359C}"/>
              </a:ext>
            </a:extLst>
          </p:cNvPr>
          <p:cNvSpPr txBox="1"/>
          <p:nvPr/>
        </p:nvSpPr>
        <p:spPr>
          <a:xfrm>
            <a:off x="6097398" y="796933"/>
            <a:ext cx="6175696" cy="1631216"/>
          </a:xfrm>
          <a:prstGeom prst="rect">
            <a:avLst/>
          </a:prstGeom>
          <a:noFill/>
        </p:spPr>
        <p:txBody>
          <a:bodyPr wrap="square">
            <a:spAutoFit/>
          </a:bodyPr>
          <a:lstStyle/>
          <a:p>
            <a:pPr algn="ctr"/>
            <a:r>
              <a:rPr lang="en-US" sz="5000">
                <a:solidFill>
                  <a:schemeClr val="bg1"/>
                </a:solidFill>
                <a:latin typeface="Tt norms"/>
              </a:rPr>
              <a:t>Back to School Parent Engagement Session</a:t>
            </a:r>
          </a:p>
        </p:txBody>
      </p:sp>
    </p:spTree>
    <p:extLst>
      <p:ext uri="{BB962C8B-B14F-4D97-AF65-F5344CB8AC3E}">
        <p14:creationId xmlns:p14="http://schemas.microsoft.com/office/powerpoint/2010/main" val="3652836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025CC2-80AF-075F-F340-17D7F50E7C43}"/>
              </a:ext>
            </a:extLst>
          </p:cNvPr>
          <p:cNvSpPr>
            <a:spLocks noGrp="1"/>
          </p:cNvSpPr>
          <p:nvPr>
            <p:ph idx="1"/>
          </p:nvPr>
        </p:nvSpPr>
        <p:spPr>
          <a:xfrm>
            <a:off x="489857" y="869270"/>
            <a:ext cx="11419114" cy="5119460"/>
          </a:xfrm>
        </p:spPr>
        <p:txBody>
          <a:bodyPr>
            <a:normAutofit/>
          </a:bodyPr>
          <a:lstStyle/>
          <a:p>
            <a:pPr marL="0" indent="0">
              <a:lnSpc>
                <a:spcPct val="100000"/>
              </a:lnSpc>
              <a:spcBef>
                <a:spcPts val="0"/>
              </a:spcBef>
              <a:buNone/>
            </a:pPr>
            <a:r>
              <a:rPr lang="en-US" sz="2400"/>
              <a:t>Once parental consent has been received for the special education evaluation, the SBET has 30 school days to complete a full and individual evaluation in all areas related to the suspected disability, convene the IEP team meeting, and provide the District’s offer of a Free and Appropriate Public Education. Evaluations conducted may include, but are not limited to (if appropriate):</a:t>
            </a:r>
          </a:p>
          <a:p>
            <a:pPr marL="0" indent="0">
              <a:lnSpc>
                <a:spcPct val="100000"/>
              </a:lnSpc>
              <a:spcBef>
                <a:spcPts val="0"/>
              </a:spcBef>
              <a:buNone/>
            </a:pPr>
            <a:endParaRPr lang="en-US" sz="800"/>
          </a:p>
          <a:p>
            <a:pPr>
              <a:lnSpc>
                <a:spcPct val="100000"/>
              </a:lnSpc>
              <a:spcBef>
                <a:spcPts val="0"/>
              </a:spcBef>
            </a:pPr>
            <a:r>
              <a:rPr lang="en-US" sz="2100"/>
              <a:t>health</a:t>
            </a:r>
          </a:p>
          <a:p>
            <a:pPr>
              <a:lnSpc>
                <a:spcPct val="100000"/>
              </a:lnSpc>
              <a:spcBef>
                <a:spcPts val="0"/>
              </a:spcBef>
            </a:pPr>
            <a:r>
              <a:rPr lang="en-US" sz="2100"/>
              <a:t>vision </a:t>
            </a:r>
          </a:p>
          <a:p>
            <a:pPr>
              <a:lnSpc>
                <a:spcPct val="100000"/>
              </a:lnSpc>
              <a:spcBef>
                <a:spcPts val="0"/>
              </a:spcBef>
            </a:pPr>
            <a:r>
              <a:rPr lang="en-US" sz="2100"/>
              <a:t>hearing </a:t>
            </a:r>
          </a:p>
          <a:p>
            <a:pPr>
              <a:lnSpc>
                <a:spcPct val="100000"/>
              </a:lnSpc>
              <a:spcBef>
                <a:spcPts val="0"/>
              </a:spcBef>
            </a:pPr>
            <a:r>
              <a:rPr lang="en-US" sz="2100"/>
              <a:t>social and emotional status </a:t>
            </a:r>
          </a:p>
          <a:p>
            <a:pPr>
              <a:lnSpc>
                <a:spcPct val="100000"/>
              </a:lnSpc>
              <a:spcBef>
                <a:spcPts val="0"/>
              </a:spcBef>
            </a:pPr>
            <a:r>
              <a:rPr lang="en-US" sz="2100"/>
              <a:t>general intelligence</a:t>
            </a:r>
          </a:p>
          <a:p>
            <a:pPr>
              <a:lnSpc>
                <a:spcPct val="100000"/>
              </a:lnSpc>
              <a:spcBef>
                <a:spcPts val="0"/>
              </a:spcBef>
            </a:pPr>
            <a:r>
              <a:rPr lang="en-US" sz="2100"/>
              <a:t>academic performance </a:t>
            </a:r>
          </a:p>
          <a:p>
            <a:pPr>
              <a:lnSpc>
                <a:spcPct val="100000"/>
              </a:lnSpc>
              <a:spcBef>
                <a:spcPts val="0"/>
              </a:spcBef>
            </a:pPr>
            <a:r>
              <a:rPr lang="en-US" sz="2100"/>
              <a:t>communication skills</a:t>
            </a:r>
          </a:p>
          <a:p>
            <a:pPr>
              <a:lnSpc>
                <a:spcPct val="100000"/>
              </a:lnSpc>
              <a:spcBef>
                <a:spcPts val="0"/>
              </a:spcBef>
            </a:pPr>
            <a:r>
              <a:rPr lang="en-US" sz="2100"/>
              <a:t>motor abilities</a:t>
            </a:r>
          </a:p>
          <a:p>
            <a:pPr marL="0" indent="0">
              <a:buNone/>
            </a:pPr>
            <a:r>
              <a:rPr lang="en-US" sz="1600">
                <a:hlinkClick r:id="rId2"/>
              </a:rPr>
              <a:t>Michigan Department of Education Guidance for Timeline for Initial Evaluations</a:t>
            </a:r>
            <a:endParaRPr lang="en-US" sz="1600"/>
          </a:p>
          <a:p>
            <a:endParaRPr lang="en-US" sz="1600"/>
          </a:p>
          <a:p>
            <a:pPr marL="0" indent="0">
              <a:buNone/>
            </a:pPr>
            <a:endParaRPr lang="en-US"/>
          </a:p>
        </p:txBody>
      </p:sp>
      <p:sp>
        <p:nvSpPr>
          <p:cNvPr id="5" name="Title 1">
            <a:extLst>
              <a:ext uri="{FF2B5EF4-FFF2-40B4-BE49-F238E27FC236}">
                <a16:creationId xmlns:a16="http://schemas.microsoft.com/office/drawing/2014/main" id="{6C616078-6394-823C-5CB4-890D5DF4DDCC}"/>
              </a:ext>
            </a:extLst>
          </p:cNvPr>
          <p:cNvSpPr>
            <a:spLocks noGrp="1"/>
          </p:cNvSpPr>
          <p:nvPr>
            <p:ph type="title"/>
          </p:nvPr>
        </p:nvSpPr>
        <p:spPr>
          <a:xfrm>
            <a:off x="489857" y="160111"/>
            <a:ext cx="10515600" cy="838200"/>
          </a:xfrm>
        </p:spPr>
        <p:txBody>
          <a:bodyPr>
            <a:normAutofit fontScale="90000"/>
          </a:bodyPr>
          <a:lstStyle/>
          <a:p>
            <a:r>
              <a:rPr lang="en-US" sz="3600"/>
              <a:t>Special Education Evaluation Process Overview</a:t>
            </a:r>
          </a:p>
        </p:txBody>
      </p:sp>
    </p:spTree>
    <p:extLst>
      <p:ext uri="{BB962C8B-B14F-4D97-AF65-F5344CB8AC3E}">
        <p14:creationId xmlns:p14="http://schemas.microsoft.com/office/powerpoint/2010/main" val="119751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7DBD-0ACE-D3FD-2F3F-DEADEE4F1F2F}"/>
              </a:ext>
            </a:extLst>
          </p:cNvPr>
          <p:cNvSpPr>
            <a:spLocks noGrp="1"/>
          </p:cNvSpPr>
          <p:nvPr>
            <p:ph type="ctrTitle"/>
          </p:nvPr>
        </p:nvSpPr>
        <p:spPr>
          <a:xfrm>
            <a:off x="697178" y="2193502"/>
            <a:ext cx="5925029" cy="2765770"/>
          </a:xfrm>
        </p:spPr>
        <p:txBody>
          <a:bodyPr>
            <a:normAutofit/>
          </a:bodyPr>
          <a:lstStyle/>
          <a:p>
            <a:r>
              <a:rPr lang="en-US" sz="4400" b="1">
                <a:latin typeface="Tt norms"/>
                <a:ea typeface="+mn-lt"/>
                <a:cs typeface="+mn-lt"/>
              </a:rPr>
              <a:t>The Individualized Education Program</a:t>
            </a:r>
            <a:br>
              <a:rPr lang="en-US" sz="4400" b="1">
                <a:solidFill>
                  <a:schemeClr val="tx2">
                    <a:lumMod val="75000"/>
                  </a:schemeClr>
                </a:solidFill>
                <a:latin typeface="Arial Nova Light"/>
                <a:ea typeface="+mn-lt"/>
                <a:cs typeface="+mn-lt"/>
              </a:rPr>
            </a:br>
            <a:endParaRPr lang="en-US" sz="4400">
              <a:latin typeface="Tt norms"/>
            </a:endParaRPr>
          </a:p>
        </p:txBody>
      </p:sp>
    </p:spTree>
    <p:extLst>
      <p:ext uri="{BB962C8B-B14F-4D97-AF65-F5344CB8AC3E}">
        <p14:creationId xmlns:p14="http://schemas.microsoft.com/office/powerpoint/2010/main" val="1316787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B6F3-B24E-8124-DEC7-471FDBB6C598}"/>
              </a:ext>
            </a:extLst>
          </p:cNvPr>
          <p:cNvSpPr>
            <a:spLocks noGrp="1"/>
          </p:cNvSpPr>
          <p:nvPr>
            <p:ph type="title"/>
          </p:nvPr>
        </p:nvSpPr>
        <p:spPr>
          <a:xfrm>
            <a:off x="402772" y="256268"/>
            <a:ext cx="10515600" cy="614589"/>
          </a:xfrm>
        </p:spPr>
        <p:txBody>
          <a:bodyPr>
            <a:normAutofit/>
          </a:bodyPr>
          <a:lstStyle/>
          <a:p>
            <a:r>
              <a:rPr lang="en-US" sz="3600"/>
              <a:t>The Individualized Education Program</a:t>
            </a:r>
          </a:p>
        </p:txBody>
      </p:sp>
      <p:sp>
        <p:nvSpPr>
          <p:cNvPr id="5" name="Content Placeholder 3">
            <a:extLst>
              <a:ext uri="{FF2B5EF4-FFF2-40B4-BE49-F238E27FC236}">
                <a16:creationId xmlns:a16="http://schemas.microsoft.com/office/drawing/2014/main" id="{4716D318-3173-C1EB-9AD0-BF9C3E20527C}"/>
              </a:ext>
            </a:extLst>
          </p:cNvPr>
          <p:cNvSpPr>
            <a:spLocks noGrp="1"/>
          </p:cNvSpPr>
          <p:nvPr>
            <p:ph sz="half" idx="1"/>
          </p:nvPr>
        </p:nvSpPr>
        <p:spPr>
          <a:xfrm>
            <a:off x="664028" y="870856"/>
            <a:ext cx="10624458" cy="5987143"/>
          </a:xfrm>
        </p:spPr>
        <p:txBody>
          <a:bodyPr>
            <a:normAutofit/>
          </a:bodyPr>
          <a:lstStyle/>
          <a:p>
            <a:pPr marL="0" indent="0" algn="l" fontAlgn="base">
              <a:spcBef>
                <a:spcPts val="0"/>
              </a:spcBef>
              <a:buNone/>
            </a:pPr>
            <a:r>
              <a:rPr lang="en-US" sz="2300" b="1" i="0">
                <a:solidFill>
                  <a:srgbClr val="353535"/>
                </a:solidFill>
                <a:effectLst/>
              </a:rPr>
              <a:t>Individualized </a:t>
            </a:r>
            <a:r>
              <a:rPr lang="en-US" sz="2300" b="1">
                <a:solidFill>
                  <a:srgbClr val="353535"/>
                </a:solidFill>
              </a:rPr>
              <a:t>E</a:t>
            </a:r>
            <a:r>
              <a:rPr lang="en-US" sz="2300" b="1" i="0">
                <a:solidFill>
                  <a:srgbClr val="353535"/>
                </a:solidFill>
                <a:effectLst/>
              </a:rPr>
              <a:t>ducation </a:t>
            </a:r>
            <a:r>
              <a:rPr lang="en-US" sz="2300" b="1">
                <a:solidFill>
                  <a:srgbClr val="353535"/>
                </a:solidFill>
              </a:rPr>
              <a:t>P</a:t>
            </a:r>
            <a:r>
              <a:rPr lang="en-US" sz="2300" b="1" i="0">
                <a:solidFill>
                  <a:srgbClr val="353535"/>
                </a:solidFill>
                <a:effectLst/>
              </a:rPr>
              <a:t>rogram </a:t>
            </a:r>
            <a:r>
              <a:rPr lang="en-US" sz="2300" b="0" i="0">
                <a:solidFill>
                  <a:srgbClr val="353535"/>
                </a:solidFill>
                <a:effectLst/>
              </a:rPr>
              <a:t>(IEP): An IEP is a written document for students with exceptionalities ages 3 through 25 that outlines the student’s educational needs and goals and the programs and services </a:t>
            </a:r>
            <a:r>
              <a:rPr lang="en-US" sz="2300">
                <a:solidFill>
                  <a:srgbClr val="353535"/>
                </a:solidFill>
              </a:rPr>
              <a:t>a district </a:t>
            </a:r>
            <a:r>
              <a:rPr lang="en-US" sz="2300" b="0" i="0">
                <a:solidFill>
                  <a:srgbClr val="353535"/>
                </a:solidFill>
                <a:effectLst/>
              </a:rPr>
              <a:t>will provide to help the student make educational progress.</a:t>
            </a:r>
          </a:p>
          <a:p>
            <a:pPr marL="0" indent="0" algn="l" fontAlgn="base">
              <a:spcBef>
                <a:spcPts val="0"/>
              </a:spcBef>
              <a:buNone/>
            </a:pPr>
            <a:endParaRPr lang="en-US" sz="1000" b="0" i="0">
              <a:solidFill>
                <a:srgbClr val="353535"/>
              </a:solidFill>
              <a:effectLst/>
            </a:endParaRPr>
          </a:p>
          <a:p>
            <a:pPr marL="403225" indent="-285750" algn="l" fontAlgn="base">
              <a:spcBef>
                <a:spcPts val="0"/>
              </a:spcBef>
            </a:pPr>
            <a:r>
              <a:rPr lang="en-US" sz="2200">
                <a:solidFill>
                  <a:srgbClr val="353535"/>
                </a:solidFill>
              </a:rPr>
              <a:t>IEPs are</a:t>
            </a:r>
            <a:r>
              <a:rPr lang="en-US" sz="2200" b="0" i="0">
                <a:solidFill>
                  <a:srgbClr val="353535"/>
                </a:solidFill>
                <a:effectLst/>
              </a:rPr>
              <a:t> written by the IEP team at an IEP team meeting. Parents are critical members of IEP teams. The IEP is reviewed at minimum once per year.</a:t>
            </a:r>
          </a:p>
          <a:p>
            <a:pPr marL="403225" indent="-285750"/>
            <a:r>
              <a:rPr lang="en-US" sz="2200"/>
              <a:t>The IEP must: </a:t>
            </a:r>
          </a:p>
          <a:p>
            <a:pPr marL="914400" indent="-342900">
              <a:buFont typeface="Courier New" panose="02070309020205020404" pitchFamily="49" charset="0"/>
              <a:buChar char="o"/>
            </a:pPr>
            <a:r>
              <a:rPr lang="en-US"/>
              <a:t>address the unique needs of the student that result from the student’s disability </a:t>
            </a:r>
          </a:p>
          <a:p>
            <a:pPr marL="914400" indent="-342900">
              <a:buFont typeface="Courier New" panose="02070309020205020404" pitchFamily="49" charset="0"/>
              <a:buChar char="o"/>
            </a:pPr>
            <a:r>
              <a:rPr lang="en-US"/>
              <a:t>ensure access of the student to the general education curriculum, so the student can meet the educational standards that apply to all students. </a:t>
            </a:r>
          </a:p>
          <a:p>
            <a:pPr marL="914400" indent="-342900">
              <a:buFont typeface="Courier New" panose="02070309020205020404" pitchFamily="49" charset="0"/>
              <a:buChar char="o"/>
            </a:pPr>
            <a:r>
              <a:rPr lang="en-US"/>
              <a:t>advance appropriately towards attaining annual goals. </a:t>
            </a:r>
          </a:p>
          <a:p>
            <a:pPr marL="914400" indent="-342900">
              <a:buFont typeface="Courier New" panose="02070309020205020404" pitchFamily="49" charset="0"/>
              <a:buChar char="o"/>
            </a:pPr>
            <a:r>
              <a:rPr lang="en-US"/>
              <a:t>be involved in and make progress in the general curriculum and                    participate in extracurricular and other non-academic activities. </a:t>
            </a:r>
          </a:p>
          <a:p>
            <a:pPr marL="914400" indent="-342900">
              <a:buFont typeface="Courier New" panose="02070309020205020404" pitchFamily="49" charset="0"/>
              <a:buChar char="o"/>
            </a:pPr>
            <a:r>
              <a:rPr lang="en-US"/>
              <a:t>be educated and participate with other student with disabilities                                                                                                and nondisabled students.  34 CFR §300.320(a)(4)	</a:t>
            </a:r>
          </a:p>
          <a:p>
            <a:pPr marL="0" indent="0">
              <a:buNone/>
            </a:pPr>
            <a:endParaRPr lang="en-US"/>
          </a:p>
        </p:txBody>
      </p:sp>
    </p:spTree>
    <p:extLst>
      <p:ext uri="{BB962C8B-B14F-4D97-AF65-F5344CB8AC3E}">
        <p14:creationId xmlns:p14="http://schemas.microsoft.com/office/powerpoint/2010/main" val="158045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E7552C5-770B-3FA2-88A7-42EA7CBE7DAE}"/>
              </a:ext>
            </a:extLst>
          </p:cNvPr>
          <p:cNvSpPr>
            <a:spLocks noGrp="1"/>
          </p:cNvSpPr>
          <p:nvPr>
            <p:ph type="title"/>
          </p:nvPr>
        </p:nvSpPr>
        <p:spPr>
          <a:xfrm>
            <a:off x="587829" y="278039"/>
            <a:ext cx="10515600" cy="1104447"/>
          </a:xfrm>
        </p:spPr>
        <p:txBody>
          <a:bodyPr>
            <a:normAutofit/>
          </a:bodyPr>
          <a:lstStyle/>
          <a:p>
            <a:r>
              <a:rPr lang="en-US" sz="3600"/>
              <a:t>The Individualized Education Program</a:t>
            </a:r>
          </a:p>
        </p:txBody>
      </p:sp>
      <p:sp>
        <p:nvSpPr>
          <p:cNvPr id="4" name="TextBox 3">
            <a:extLst>
              <a:ext uri="{FF2B5EF4-FFF2-40B4-BE49-F238E27FC236}">
                <a16:creationId xmlns:a16="http://schemas.microsoft.com/office/drawing/2014/main" id="{483B30C9-9004-B2D1-3AB4-C8B0A875AAC4}"/>
              </a:ext>
            </a:extLst>
          </p:cNvPr>
          <p:cNvSpPr txBox="1"/>
          <p:nvPr/>
        </p:nvSpPr>
        <p:spPr>
          <a:xfrm>
            <a:off x="587829" y="1240971"/>
            <a:ext cx="10657114" cy="5170646"/>
          </a:xfrm>
          <a:prstGeom prst="rect">
            <a:avLst/>
          </a:prstGeom>
          <a:noFill/>
        </p:spPr>
        <p:txBody>
          <a:bodyPr wrap="square" rtlCol="0">
            <a:spAutoFit/>
          </a:bodyPr>
          <a:lstStyle/>
          <a:p>
            <a:r>
              <a:rPr lang="en-US" sz="2400"/>
              <a:t>The IEP has critical components designed to support the individual areas of strengths and identified needs of students with exceptionalities. These components should be based on current data and other relevant information, including parent input, specific to each student. When an IEP Team determines special education programs and services, the team must review and align the following IEP components:</a:t>
            </a:r>
          </a:p>
          <a:p>
            <a:endParaRPr lang="en-US" sz="2400"/>
          </a:p>
          <a:p>
            <a:r>
              <a:rPr lang="en-US" sz="2400"/>
              <a:t>Major areas of the IEP include:</a:t>
            </a:r>
          </a:p>
          <a:p>
            <a:pPr marL="285750" indent="-285750">
              <a:buFont typeface="Arial" panose="020B0604020202020204" pitchFamily="34" charset="0"/>
              <a:buChar char="•"/>
            </a:pPr>
            <a:r>
              <a:rPr lang="en-US" sz="2400" b="0" i="0">
                <a:effectLst/>
              </a:rPr>
              <a:t>Present level of academic </a:t>
            </a:r>
            <a:r>
              <a:rPr lang="en-US" sz="2400"/>
              <a:t>a</a:t>
            </a:r>
            <a:r>
              <a:rPr lang="en-US" sz="2400" b="0" i="0">
                <a:effectLst/>
              </a:rPr>
              <a:t>chievement and functional </a:t>
            </a:r>
            <a:r>
              <a:rPr lang="en-US" sz="2400"/>
              <a:t>p</a:t>
            </a:r>
            <a:r>
              <a:rPr lang="en-US" sz="2400" b="0" i="0">
                <a:effectLst/>
              </a:rPr>
              <a:t>erformance (PLAAFP)</a:t>
            </a:r>
          </a:p>
          <a:p>
            <a:pPr marL="285750" indent="-285750">
              <a:buFont typeface="Arial" panose="020B0604020202020204" pitchFamily="34" charset="0"/>
              <a:buChar char="•"/>
            </a:pPr>
            <a:r>
              <a:rPr lang="en-US" sz="2400" b="0" i="0">
                <a:effectLst/>
              </a:rPr>
              <a:t>Secondary transitions consideration</a:t>
            </a:r>
          </a:p>
          <a:p>
            <a:pPr marL="285750" indent="-285750">
              <a:buFont typeface="Arial" panose="020B0604020202020204" pitchFamily="34" charset="0"/>
              <a:buChar char="•"/>
            </a:pPr>
            <a:r>
              <a:rPr lang="en-US" sz="2400" b="0" i="0">
                <a:effectLst/>
              </a:rPr>
              <a:t>Supplementary aids and services</a:t>
            </a:r>
          </a:p>
          <a:p>
            <a:pPr marL="285750" indent="-285750">
              <a:buFont typeface="Arial" panose="020B0604020202020204" pitchFamily="34" charset="0"/>
              <a:buChar char="•"/>
            </a:pPr>
            <a:r>
              <a:rPr lang="en-US" sz="2400" b="0" i="0">
                <a:effectLst/>
              </a:rPr>
              <a:t>Annual goals and </a:t>
            </a:r>
            <a:r>
              <a:rPr lang="en-US" sz="2400"/>
              <a:t>o</a:t>
            </a:r>
            <a:r>
              <a:rPr lang="en-US" sz="2400" b="0" i="0">
                <a:effectLst/>
              </a:rPr>
              <a:t>bjectives</a:t>
            </a:r>
          </a:p>
          <a:p>
            <a:endParaRPr lang="en-US"/>
          </a:p>
        </p:txBody>
      </p:sp>
    </p:spTree>
    <p:extLst>
      <p:ext uri="{BB962C8B-B14F-4D97-AF65-F5344CB8AC3E}">
        <p14:creationId xmlns:p14="http://schemas.microsoft.com/office/powerpoint/2010/main" val="10717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F3A2-E90B-AE6F-7805-1DDDD46E3535}"/>
              </a:ext>
            </a:extLst>
          </p:cNvPr>
          <p:cNvSpPr>
            <a:spLocks noGrp="1"/>
          </p:cNvSpPr>
          <p:nvPr>
            <p:ph type="ctrTitle"/>
          </p:nvPr>
        </p:nvSpPr>
        <p:spPr/>
        <p:txBody>
          <a:bodyPr>
            <a:normAutofit/>
          </a:bodyPr>
          <a:lstStyle/>
          <a:p>
            <a:r>
              <a:rPr lang="en-US" sz="4400">
                <a:latin typeface="Tt norms"/>
              </a:rPr>
              <a:t>What is LRE?</a:t>
            </a:r>
          </a:p>
        </p:txBody>
      </p:sp>
    </p:spTree>
    <p:extLst>
      <p:ext uri="{BB962C8B-B14F-4D97-AF65-F5344CB8AC3E}">
        <p14:creationId xmlns:p14="http://schemas.microsoft.com/office/powerpoint/2010/main" val="1350079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DB8E1-B575-E854-C356-D2A2D74018F7}"/>
              </a:ext>
            </a:extLst>
          </p:cNvPr>
          <p:cNvSpPr>
            <a:spLocks noGrp="1"/>
          </p:cNvSpPr>
          <p:nvPr>
            <p:ph type="title"/>
          </p:nvPr>
        </p:nvSpPr>
        <p:spPr/>
        <p:txBody>
          <a:bodyPr>
            <a:normAutofit/>
          </a:bodyPr>
          <a:lstStyle/>
          <a:p>
            <a:r>
              <a:rPr lang="en-US" sz="3600"/>
              <a:t>Least Restrictive Environment (LRE)</a:t>
            </a:r>
          </a:p>
        </p:txBody>
      </p:sp>
      <p:sp>
        <p:nvSpPr>
          <p:cNvPr id="4" name="TextBox 3">
            <a:extLst>
              <a:ext uri="{FF2B5EF4-FFF2-40B4-BE49-F238E27FC236}">
                <a16:creationId xmlns:a16="http://schemas.microsoft.com/office/drawing/2014/main" id="{22E64400-E783-872B-3EAF-B2E44161EB7D}"/>
              </a:ext>
            </a:extLst>
          </p:cNvPr>
          <p:cNvSpPr txBox="1"/>
          <p:nvPr/>
        </p:nvSpPr>
        <p:spPr>
          <a:xfrm>
            <a:off x="838200" y="1690688"/>
            <a:ext cx="10243457" cy="3970318"/>
          </a:xfrm>
          <a:prstGeom prst="rect">
            <a:avLst/>
          </a:prstGeom>
          <a:noFill/>
        </p:spPr>
        <p:txBody>
          <a:bodyPr wrap="square" rtlCol="0">
            <a:spAutoFit/>
          </a:bodyPr>
          <a:lstStyle/>
          <a:p>
            <a:r>
              <a:rPr lang="en-US" sz="2800"/>
              <a:t>Students must be placed in the general education setting to the greatest extent appropriate and receive supports and services as determined by the IEP team. </a:t>
            </a:r>
          </a:p>
          <a:p>
            <a:endParaRPr lang="en-US" sz="2800"/>
          </a:p>
          <a:p>
            <a:r>
              <a:rPr lang="en-US" sz="2800"/>
              <a:t>When a student is not able to make satisfactory progress towards their IEP goals in the general education environment with supplementary aids and services, the IEP team may consider an educational placement for the student outside of this environment.  </a:t>
            </a:r>
          </a:p>
        </p:txBody>
      </p:sp>
    </p:spTree>
    <p:extLst>
      <p:ext uri="{BB962C8B-B14F-4D97-AF65-F5344CB8AC3E}">
        <p14:creationId xmlns:p14="http://schemas.microsoft.com/office/powerpoint/2010/main" val="4129612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8E3DD-AAC3-E402-BAB2-AED48AA9C58B}"/>
              </a:ext>
            </a:extLst>
          </p:cNvPr>
          <p:cNvSpPr>
            <a:spLocks noGrp="1"/>
          </p:cNvSpPr>
          <p:nvPr>
            <p:ph type="title"/>
          </p:nvPr>
        </p:nvSpPr>
        <p:spPr/>
        <p:txBody>
          <a:bodyPr>
            <a:normAutofit/>
          </a:bodyPr>
          <a:lstStyle/>
          <a:p>
            <a:r>
              <a:rPr lang="en-US" sz="3600"/>
              <a:t>Least Restrictive Environment (LRE)</a:t>
            </a:r>
          </a:p>
        </p:txBody>
      </p:sp>
      <p:sp>
        <p:nvSpPr>
          <p:cNvPr id="3" name="Text Placeholder 2">
            <a:extLst>
              <a:ext uri="{FF2B5EF4-FFF2-40B4-BE49-F238E27FC236}">
                <a16:creationId xmlns:a16="http://schemas.microsoft.com/office/drawing/2014/main" id="{42FF1685-EA01-CD18-8CAC-13E94EB9C4BD}"/>
              </a:ext>
            </a:extLst>
          </p:cNvPr>
          <p:cNvSpPr>
            <a:spLocks noGrp="1"/>
          </p:cNvSpPr>
          <p:nvPr>
            <p:ph type="body" idx="1"/>
          </p:nvPr>
        </p:nvSpPr>
        <p:spPr/>
        <p:txBody>
          <a:bodyPr/>
          <a:lstStyle/>
          <a:p>
            <a:endParaRPr lang="en-US"/>
          </a:p>
        </p:txBody>
      </p:sp>
      <p:pic>
        <p:nvPicPr>
          <p:cNvPr id="1026" name="Picture 2" descr="LRE and Placement - Michigan Alliance for Families">
            <a:extLst>
              <a:ext uri="{FF2B5EF4-FFF2-40B4-BE49-F238E27FC236}">
                <a16:creationId xmlns:a16="http://schemas.microsoft.com/office/drawing/2014/main" id="{6245EA1F-11E1-C593-333F-0E34AD34A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50"/>
            <a:ext cx="114300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75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334E4C-CA54-4B30-79AC-FF1A5D619396}"/>
              </a:ext>
            </a:extLst>
          </p:cNvPr>
          <p:cNvSpPr>
            <a:spLocks noGrp="1"/>
          </p:cNvSpPr>
          <p:nvPr>
            <p:ph type="ctrTitle"/>
          </p:nvPr>
        </p:nvSpPr>
        <p:spPr>
          <a:xfrm>
            <a:off x="5772960" y="1967234"/>
            <a:ext cx="5925029" cy="2765770"/>
          </a:xfrm>
        </p:spPr>
        <p:txBody>
          <a:bodyPr>
            <a:normAutofit/>
          </a:bodyPr>
          <a:lstStyle/>
          <a:p>
            <a:r>
              <a:rPr lang="en-US" sz="4400">
                <a:latin typeface="Tt norms"/>
              </a:rPr>
              <a:t>Assistive Technology</a:t>
            </a:r>
          </a:p>
        </p:txBody>
      </p:sp>
    </p:spTree>
    <p:extLst>
      <p:ext uri="{BB962C8B-B14F-4D97-AF65-F5344CB8AC3E}">
        <p14:creationId xmlns:p14="http://schemas.microsoft.com/office/powerpoint/2010/main" val="1759758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78B9-BF81-35A6-6E03-FB723BBC4CF3}"/>
              </a:ext>
            </a:extLst>
          </p:cNvPr>
          <p:cNvSpPr>
            <a:spLocks noGrp="1"/>
          </p:cNvSpPr>
          <p:nvPr>
            <p:ph type="title"/>
          </p:nvPr>
        </p:nvSpPr>
        <p:spPr>
          <a:xfrm>
            <a:off x="838200" y="365126"/>
            <a:ext cx="10515600" cy="962932"/>
          </a:xfrm>
        </p:spPr>
        <p:txBody>
          <a:bodyPr>
            <a:normAutofit/>
          </a:bodyPr>
          <a:lstStyle/>
          <a:p>
            <a:r>
              <a:rPr lang="en-US" sz="3600"/>
              <a:t>Assistive Technology</a:t>
            </a:r>
          </a:p>
        </p:txBody>
      </p:sp>
      <p:sp>
        <p:nvSpPr>
          <p:cNvPr id="3" name="TextBox 2">
            <a:extLst>
              <a:ext uri="{FF2B5EF4-FFF2-40B4-BE49-F238E27FC236}">
                <a16:creationId xmlns:a16="http://schemas.microsoft.com/office/drawing/2014/main" id="{161AFD02-0F6C-B95F-4AFF-ED23E730D432}"/>
              </a:ext>
            </a:extLst>
          </p:cNvPr>
          <p:cNvSpPr txBox="1"/>
          <p:nvPr/>
        </p:nvSpPr>
        <p:spPr>
          <a:xfrm>
            <a:off x="838200" y="1328058"/>
            <a:ext cx="10515600" cy="4524315"/>
          </a:xfrm>
          <a:prstGeom prst="rect">
            <a:avLst/>
          </a:prstGeom>
          <a:noFill/>
        </p:spPr>
        <p:txBody>
          <a:bodyPr wrap="square" rtlCol="0">
            <a:spAutoFit/>
          </a:bodyPr>
          <a:lstStyle/>
          <a:p>
            <a:pPr algn="l"/>
            <a:r>
              <a:rPr lang="en-US" sz="2400" b="1">
                <a:solidFill>
                  <a:srgbClr val="2D3748"/>
                </a:solidFill>
              </a:rPr>
              <a:t>A</a:t>
            </a:r>
            <a:r>
              <a:rPr lang="en-US" sz="2400" b="1" i="0">
                <a:solidFill>
                  <a:srgbClr val="2D3748"/>
                </a:solidFill>
                <a:effectLst/>
              </a:rPr>
              <a:t>ssistive </a:t>
            </a:r>
            <a:r>
              <a:rPr lang="en-US" sz="2400" b="1">
                <a:solidFill>
                  <a:srgbClr val="2D3748"/>
                </a:solidFill>
              </a:rPr>
              <a:t>T</a:t>
            </a:r>
            <a:r>
              <a:rPr lang="en-US" sz="2400" b="1" i="0">
                <a:solidFill>
                  <a:srgbClr val="2D3748"/>
                </a:solidFill>
                <a:effectLst/>
              </a:rPr>
              <a:t>echnology (AT):</a:t>
            </a:r>
          </a:p>
          <a:p>
            <a:pPr algn="l"/>
            <a:r>
              <a:rPr lang="en-US" sz="2400">
                <a:solidFill>
                  <a:srgbClr val="2D3748"/>
                </a:solidFill>
              </a:rPr>
              <a:t>This term </a:t>
            </a:r>
            <a:r>
              <a:rPr lang="en-US" sz="2400" b="0" i="0">
                <a:solidFill>
                  <a:srgbClr val="2D3748"/>
                </a:solidFill>
                <a:effectLst/>
              </a:rPr>
              <a:t>means any item, piece of equipment, or product system, whether acquired commercially off the shelf, modified, or customized, that is used to increase, maintain, or improve functional capabilities of a child with a disability. Exception – AT does not include a medical device that is surgically implanted, or the replacement of such device.</a:t>
            </a:r>
          </a:p>
          <a:p>
            <a:pPr algn="l"/>
            <a:endParaRPr lang="en-US" sz="2400" b="0" i="0">
              <a:solidFill>
                <a:srgbClr val="2D3748"/>
              </a:solidFill>
              <a:effectLst/>
            </a:endParaRPr>
          </a:p>
          <a:p>
            <a:pPr marL="685800" indent="-342900">
              <a:buFont typeface="Arial" panose="020B0604020202020204" pitchFamily="34" charset="0"/>
              <a:buChar char="•"/>
            </a:pPr>
            <a:r>
              <a:rPr lang="en-US" sz="2400"/>
              <a:t>AT devices and services must be considered for all students with exceptionalities. Consideration is made by the IEP team. When it is determined a student requires AT, the IEP team explores a range of AT devices (tools), and services, or seeks assistance from an ESE AT coach.</a:t>
            </a:r>
          </a:p>
        </p:txBody>
      </p:sp>
    </p:spTree>
    <p:extLst>
      <p:ext uri="{BB962C8B-B14F-4D97-AF65-F5344CB8AC3E}">
        <p14:creationId xmlns:p14="http://schemas.microsoft.com/office/powerpoint/2010/main" val="3107163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D1615-DEC6-7998-082F-B5B746B0316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a:t>Examples of Assistive Technology</a:t>
            </a:r>
            <a:endParaRPr lang="en-US" sz="3200" kern="1200">
              <a:latin typeface="+mj-lt"/>
              <a:ea typeface="+mj-ea"/>
              <a:cs typeface="+mj-cs"/>
            </a:endParaRPr>
          </a:p>
        </p:txBody>
      </p:sp>
      <p:pic>
        <p:nvPicPr>
          <p:cNvPr id="5" name="Picture 3" descr="A poster with text and images of various tech items&#10;&#10;Description automatically generated">
            <a:extLst>
              <a:ext uri="{FF2B5EF4-FFF2-40B4-BE49-F238E27FC236}">
                <a16:creationId xmlns:a16="http://schemas.microsoft.com/office/drawing/2014/main" id="{ED1C104C-C7E9-81C4-6C8B-A552C8AC6DEA}"/>
              </a:ext>
            </a:extLst>
          </p:cNvPr>
          <p:cNvPicPr>
            <a:picLocks noChangeAspect="1"/>
          </p:cNvPicPr>
          <p:nvPr/>
        </p:nvPicPr>
        <p:blipFill rotWithShape="1">
          <a:blip r:embed="rId2"/>
          <a:srcRect t="17841" r="-80" b="110"/>
          <a:stretch/>
        </p:blipFill>
        <p:spPr>
          <a:xfrm>
            <a:off x="1344001" y="1330469"/>
            <a:ext cx="8807960" cy="5254182"/>
          </a:xfrm>
          <a:prstGeom prst="rect">
            <a:avLst/>
          </a:prstGeom>
        </p:spPr>
      </p:pic>
    </p:spTree>
    <p:extLst>
      <p:ext uri="{BB962C8B-B14F-4D97-AF65-F5344CB8AC3E}">
        <p14:creationId xmlns:p14="http://schemas.microsoft.com/office/powerpoint/2010/main" val="170578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75E3B3-A2D3-00BA-F7EE-284B3E1C75C6}"/>
              </a:ext>
            </a:extLst>
          </p:cNvPr>
          <p:cNvSpPr txBox="1"/>
          <p:nvPr/>
        </p:nvSpPr>
        <p:spPr>
          <a:xfrm>
            <a:off x="6096000" y="3176588"/>
            <a:ext cx="5355773" cy="769441"/>
          </a:xfrm>
          <a:prstGeom prst="rect">
            <a:avLst/>
          </a:prstGeom>
          <a:noFill/>
        </p:spPr>
        <p:txBody>
          <a:bodyPr wrap="square">
            <a:spAutoFit/>
          </a:bodyPr>
          <a:lstStyle/>
          <a:p>
            <a:r>
              <a:rPr lang="en-US" sz="4400" b="1">
                <a:solidFill>
                  <a:schemeClr val="bg1"/>
                </a:solidFill>
                <a:latin typeface="Tt norms"/>
              </a:rPr>
              <a:t>Welcome &amp; Greetings</a:t>
            </a:r>
          </a:p>
        </p:txBody>
      </p:sp>
    </p:spTree>
    <p:extLst>
      <p:ext uri="{BB962C8B-B14F-4D97-AF65-F5344CB8AC3E}">
        <p14:creationId xmlns:p14="http://schemas.microsoft.com/office/powerpoint/2010/main" val="3523625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43AC7-5EC4-5E69-2002-C0E30A233ACF}"/>
              </a:ext>
            </a:extLst>
          </p:cNvPr>
          <p:cNvSpPr>
            <a:spLocks noGrp="1"/>
          </p:cNvSpPr>
          <p:nvPr>
            <p:ph type="ctrTitle"/>
          </p:nvPr>
        </p:nvSpPr>
        <p:spPr/>
        <p:txBody>
          <a:bodyPr>
            <a:normAutofit/>
          </a:bodyPr>
          <a:lstStyle/>
          <a:p>
            <a:r>
              <a:rPr lang="en-US" sz="4400">
                <a:latin typeface="Tt norms"/>
              </a:rPr>
              <a:t>Four Functions </a:t>
            </a:r>
            <a:br>
              <a:rPr lang="en-US" sz="4400">
                <a:latin typeface="Tt norms"/>
              </a:rPr>
            </a:br>
            <a:r>
              <a:rPr lang="en-US" sz="4400">
                <a:latin typeface="Tt norms"/>
              </a:rPr>
              <a:t>of Behavior</a:t>
            </a:r>
          </a:p>
        </p:txBody>
      </p:sp>
    </p:spTree>
    <p:extLst>
      <p:ext uri="{BB962C8B-B14F-4D97-AF65-F5344CB8AC3E}">
        <p14:creationId xmlns:p14="http://schemas.microsoft.com/office/powerpoint/2010/main" val="418521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08D2-21D7-D2DB-A959-B5FD1B640D4C}"/>
              </a:ext>
            </a:extLst>
          </p:cNvPr>
          <p:cNvSpPr>
            <a:spLocks noGrp="1"/>
          </p:cNvSpPr>
          <p:nvPr>
            <p:ph type="title"/>
          </p:nvPr>
        </p:nvSpPr>
        <p:spPr>
          <a:xfrm>
            <a:off x="838200" y="180068"/>
            <a:ext cx="10515600" cy="995589"/>
          </a:xfrm>
        </p:spPr>
        <p:txBody>
          <a:bodyPr>
            <a:normAutofit/>
          </a:bodyPr>
          <a:lstStyle/>
          <a:p>
            <a:r>
              <a:rPr lang="en-US" sz="3600"/>
              <a:t>Four Functions of Behavior</a:t>
            </a:r>
          </a:p>
        </p:txBody>
      </p:sp>
      <p:sp>
        <p:nvSpPr>
          <p:cNvPr id="3" name="Content Placeholder 2">
            <a:extLst>
              <a:ext uri="{FF2B5EF4-FFF2-40B4-BE49-F238E27FC236}">
                <a16:creationId xmlns:a16="http://schemas.microsoft.com/office/drawing/2014/main" id="{701D2DEF-0ED7-77A8-2D2C-D29D327A4C8D}"/>
              </a:ext>
            </a:extLst>
          </p:cNvPr>
          <p:cNvSpPr>
            <a:spLocks noGrp="1"/>
          </p:cNvSpPr>
          <p:nvPr>
            <p:ph sz="half" idx="1"/>
          </p:nvPr>
        </p:nvSpPr>
        <p:spPr>
          <a:xfrm>
            <a:off x="838200" y="1046501"/>
            <a:ext cx="10515600" cy="5005955"/>
          </a:xfrm>
        </p:spPr>
        <p:txBody>
          <a:bodyPr/>
          <a:lstStyle/>
          <a:p>
            <a:pPr marL="0" indent="0" algn="l">
              <a:lnSpc>
                <a:spcPct val="100000"/>
              </a:lnSpc>
              <a:spcBef>
                <a:spcPts val="0"/>
              </a:spcBef>
              <a:buNone/>
            </a:pPr>
            <a:r>
              <a:rPr lang="en-US" sz="2200" b="0" i="0">
                <a:solidFill>
                  <a:srgbClr val="000000"/>
                </a:solidFill>
                <a:effectLst/>
              </a:rPr>
              <a:t>All behaviors exhibited by children are based on a specific need or want at that moment in time. The functions of these behaviors fall into on of these four specific categories:</a:t>
            </a:r>
          </a:p>
          <a:p>
            <a:pPr marL="0" indent="0" algn="l">
              <a:lnSpc>
                <a:spcPct val="100000"/>
              </a:lnSpc>
              <a:spcBef>
                <a:spcPts val="0"/>
              </a:spcBef>
              <a:buNone/>
            </a:pPr>
            <a:endParaRPr lang="en-US" sz="1800" b="0" i="0">
              <a:solidFill>
                <a:srgbClr val="000000"/>
              </a:solidFill>
              <a:effectLst/>
            </a:endParaRPr>
          </a:p>
          <a:p>
            <a:pPr marL="0" algn="l">
              <a:lnSpc>
                <a:spcPct val="100000"/>
              </a:lnSpc>
              <a:spcBef>
                <a:spcPts val="0"/>
              </a:spcBef>
              <a:buFont typeface="Arial" panose="020B0604020202020204" pitchFamily="34" charset="0"/>
              <a:buChar char="•"/>
            </a:pPr>
            <a:r>
              <a:rPr lang="en-US" sz="2200" b="0" i="0">
                <a:solidFill>
                  <a:srgbClr val="000000"/>
                </a:solidFill>
                <a:effectLst/>
              </a:rPr>
              <a:t>Sensory Stimulation</a:t>
            </a:r>
          </a:p>
          <a:p>
            <a:pPr algn="l">
              <a:lnSpc>
                <a:spcPct val="100000"/>
              </a:lnSpc>
              <a:spcBef>
                <a:spcPts val="0"/>
              </a:spcBef>
              <a:buFont typeface="Arial" panose="020B0604020202020204" pitchFamily="34" charset="0"/>
              <a:buChar char="•"/>
            </a:pPr>
            <a:r>
              <a:rPr lang="en-US" sz="2200" b="0" i="0">
                <a:solidFill>
                  <a:srgbClr val="000000"/>
                </a:solidFill>
                <a:effectLst/>
              </a:rPr>
              <a:t>Escape Environment or Task</a:t>
            </a:r>
          </a:p>
          <a:p>
            <a:pPr algn="l">
              <a:lnSpc>
                <a:spcPct val="100000"/>
              </a:lnSpc>
              <a:spcBef>
                <a:spcPts val="0"/>
              </a:spcBef>
              <a:buFont typeface="Arial" panose="020B0604020202020204" pitchFamily="34" charset="0"/>
              <a:buChar char="•"/>
            </a:pPr>
            <a:r>
              <a:rPr lang="en-US" sz="2200" b="0" i="0">
                <a:solidFill>
                  <a:srgbClr val="000000"/>
                </a:solidFill>
                <a:effectLst/>
              </a:rPr>
              <a:t>Attention Seeking</a:t>
            </a:r>
          </a:p>
          <a:p>
            <a:pPr algn="l">
              <a:lnSpc>
                <a:spcPct val="100000"/>
              </a:lnSpc>
              <a:spcBef>
                <a:spcPts val="0"/>
              </a:spcBef>
              <a:buFont typeface="Arial" panose="020B0604020202020204" pitchFamily="34" charset="0"/>
              <a:buChar char="•"/>
            </a:pPr>
            <a:r>
              <a:rPr lang="en-US" sz="2200" b="0" i="0">
                <a:solidFill>
                  <a:srgbClr val="000000"/>
                </a:solidFill>
                <a:effectLst/>
              </a:rPr>
              <a:t>Tangible Items</a:t>
            </a:r>
          </a:p>
          <a:p>
            <a:pPr marL="0" indent="0">
              <a:lnSpc>
                <a:spcPct val="100000"/>
              </a:lnSpc>
              <a:spcBef>
                <a:spcPts val="0"/>
              </a:spcBef>
              <a:buNone/>
            </a:pPr>
            <a:endParaRPr lang="en-US" sz="1800"/>
          </a:p>
          <a:p>
            <a:pPr marL="0" indent="0">
              <a:lnSpc>
                <a:spcPct val="100000"/>
              </a:lnSpc>
              <a:spcBef>
                <a:spcPts val="0"/>
              </a:spcBef>
              <a:buNone/>
            </a:pPr>
            <a:r>
              <a:rPr lang="en-US" sz="2200" b="0" i="0">
                <a:solidFill>
                  <a:srgbClr val="000000"/>
                </a:solidFill>
                <a:effectLst/>
              </a:rPr>
              <a:t>When we understand the motivation for the student’s behavior, it gives us                 insight into what they need. That insight helps drive the intervention                                                                 strategy that is used to help meet the student’s needs and redirect                       the behavior to something healthier and more productive.</a:t>
            </a:r>
          </a:p>
          <a:p>
            <a:pPr marL="0" indent="0">
              <a:lnSpc>
                <a:spcPct val="100000"/>
              </a:lnSpc>
              <a:spcBef>
                <a:spcPts val="0"/>
              </a:spcBef>
              <a:buNone/>
            </a:pPr>
            <a:endParaRPr lang="en-US" sz="800">
              <a:solidFill>
                <a:srgbClr val="000000"/>
              </a:solidFill>
            </a:endParaRPr>
          </a:p>
          <a:p>
            <a:pPr marL="0" indent="0">
              <a:lnSpc>
                <a:spcPct val="100000"/>
              </a:lnSpc>
              <a:spcBef>
                <a:spcPts val="0"/>
              </a:spcBef>
              <a:buNone/>
            </a:pPr>
            <a:r>
              <a:rPr lang="en-US" sz="2200">
                <a:solidFill>
                  <a:srgbClr val="000000"/>
                </a:solidFill>
                <a:hlinkClick r:id="rId2"/>
              </a:rPr>
              <a:t>https://www.theintentionaliep.com/functions-of-behavior/</a:t>
            </a:r>
            <a:endParaRPr lang="en-US" sz="2200">
              <a:solidFill>
                <a:srgbClr val="000000"/>
              </a:solidFill>
            </a:endParaRPr>
          </a:p>
          <a:p>
            <a:pPr marL="0" indent="0">
              <a:lnSpc>
                <a:spcPct val="100000"/>
              </a:lnSpc>
              <a:spcBef>
                <a:spcPts val="0"/>
              </a:spcBef>
              <a:buNone/>
            </a:pPr>
            <a:endParaRPr lang="en-US" sz="2200">
              <a:solidFill>
                <a:srgbClr val="000000"/>
              </a:solidFill>
            </a:endParaRPr>
          </a:p>
          <a:p>
            <a:pPr marL="0" indent="0">
              <a:lnSpc>
                <a:spcPct val="100000"/>
              </a:lnSpc>
              <a:spcBef>
                <a:spcPts val="0"/>
              </a:spcBef>
              <a:buNone/>
            </a:pPr>
            <a:endParaRPr lang="en-US" sz="2200"/>
          </a:p>
        </p:txBody>
      </p:sp>
    </p:spTree>
    <p:extLst>
      <p:ext uri="{BB962C8B-B14F-4D97-AF65-F5344CB8AC3E}">
        <p14:creationId xmlns:p14="http://schemas.microsoft.com/office/powerpoint/2010/main" val="2655187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EE6F-8E2F-B906-88A7-E83EE7F7AEF8}"/>
              </a:ext>
            </a:extLst>
          </p:cNvPr>
          <p:cNvSpPr>
            <a:spLocks noGrp="1"/>
          </p:cNvSpPr>
          <p:nvPr>
            <p:ph type="title"/>
          </p:nvPr>
        </p:nvSpPr>
        <p:spPr>
          <a:xfrm>
            <a:off x="435428" y="321583"/>
            <a:ext cx="10515600" cy="603704"/>
          </a:xfrm>
        </p:spPr>
        <p:txBody>
          <a:bodyPr>
            <a:normAutofit/>
          </a:bodyPr>
          <a:lstStyle/>
          <a:p>
            <a:r>
              <a:rPr lang="en-US" sz="3600"/>
              <a:t>Four Functions of Behavior</a:t>
            </a:r>
          </a:p>
        </p:txBody>
      </p:sp>
      <p:sp>
        <p:nvSpPr>
          <p:cNvPr id="3" name="TextBox 2">
            <a:extLst>
              <a:ext uri="{FF2B5EF4-FFF2-40B4-BE49-F238E27FC236}">
                <a16:creationId xmlns:a16="http://schemas.microsoft.com/office/drawing/2014/main" id="{FB04085E-D239-0E50-BF78-22E3904AD7C6}"/>
              </a:ext>
            </a:extLst>
          </p:cNvPr>
          <p:cNvSpPr txBox="1"/>
          <p:nvPr/>
        </p:nvSpPr>
        <p:spPr>
          <a:xfrm>
            <a:off x="435428" y="845473"/>
            <a:ext cx="11571515" cy="5693866"/>
          </a:xfrm>
          <a:prstGeom prst="rect">
            <a:avLst/>
          </a:prstGeom>
          <a:noFill/>
        </p:spPr>
        <p:txBody>
          <a:bodyPr wrap="square" rtlCol="0">
            <a:spAutoFit/>
          </a:bodyPr>
          <a:lstStyle/>
          <a:p>
            <a:pPr algn="l"/>
            <a:r>
              <a:rPr lang="en-US" sz="2000" b="1" i="0">
                <a:effectLst/>
                <a:latin typeface="Arial" panose="020B0604020202020204" pitchFamily="34" charset="0"/>
                <a:cs typeface="Arial" panose="020B0604020202020204" pitchFamily="34" charset="0"/>
              </a:rPr>
              <a:t>Sensory Stimulation</a:t>
            </a:r>
          </a:p>
          <a:p>
            <a:pPr algn="l"/>
            <a:endParaRPr lang="en-US" sz="500" b="1" i="0">
              <a:effectLst/>
              <a:latin typeface="Arial" panose="020B0604020202020204" pitchFamily="34" charset="0"/>
              <a:cs typeface="Arial" panose="020B0604020202020204" pitchFamily="34" charset="0"/>
            </a:endParaRPr>
          </a:p>
          <a:p>
            <a:pPr algn="l"/>
            <a:r>
              <a:rPr lang="en-US" sz="2000" b="0" i="0">
                <a:solidFill>
                  <a:srgbClr val="000000"/>
                </a:solidFill>
                <a:effectLst/>
                <a:latin typeface="Arial" panose="020B0604020202020204" pitchFamily="34" charset="0"/>
                <a:cs typeface="Arial" panose="020B0604020202020204" pitchFamily="34" charset="0"/>
              </a:rPr>
              <a:t>Children who are seeking sensory stimulation are often seen exhibiting behaviors that are pleasurable for them. For example, they may be seen twirling their hair around their fingers, humming, or picking at their nails or skin. While not everyone may find these activities pleasurable, for the student, they are soothing and provide pleasure in the moment. </a:t>
            </a:r>
            <a:r>
              <a:rPr lang="en-US" sz="2000" b="0">
                <a:effectLst/>
                <a:latin typeface="Arial" panose="020B0604020202020204" pitchFamily="34" charset="0"/>
                <a:cs typeface="Arial" panose="020B0604020202020204" pitchFamily="34" charset="0"/>
              </a:rPr>
              <a:t>Examples of Interventions for Sensory Stimulation include, but are not limited to:</a:t>
            </a:r>
          </a:p>
          <a:p>
            <a:pPr algn="l"/>
            <a:endParaRPr lang="en-US" sz="500" b="0">
              <a:effectLst/>
              <a:latin typeface="Arial" panose="020B0604020202020204" pitchFamily="34" charset="0"/>
              <a:cs typeface="Arial" panose="020B0604020202020204" pitchFamily="34" charset="0"/>
            </a:endParaRPr>
          </a:p>
          <a:p>
            <a:pPr marL="576263" indent="-285750" algn="l">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Offer sensory-based experiences in the classroom through the use of sensory bins or a sensory wall</a:t>
            </a:r>
          </a:p>
          <a:p>
            <a:pPr marL="576263" indent="-285750" algn="l">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Offer musical reinforcement for students who need auditory stimulation</a:t>
            </a:r>
          </a:p>
          <a:p>
            <a:pPr marL="576263" indent="-285750" algn="l">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Provide tactile stimulation through the use of mini-trampolines or rocking chairs</a:t>
            </a:r>
          </a:p>
          <a:p>
            <a:pPr algn="l"/>
            <a:endParaRPr lang="en-US" b="0" i="0">
              <a:solidFill>
                <a:srgbClr val="000000"/>
              </a:solidFill>
              <a:effectLst/>
              <a:latin typeface="Arial" panose="020B0604020202020204" pitchFamily="34" charset="0"/>
              <a:cs typeface="Arial" panose="020B0604020202020204" pitchFamily="34" charset="0"/>
            </a:endParaRPr>
          </a:p>
          <a:p>
            <a:pPr algn="l"/>
            <a:r>
              <a:rPr lang="en-US" sz="2000" b="1" i="0">
                <a:effectLst/>
                <a:latin typeface="Arial" panose="020B0604020202020204" pitchFamily="34" charset="0"/>
                <a:cs typeface="Arial" panose="020B0604020202020204" pitchFamily="34" charset="0"/>
              </a:rPr>
              <a:t>Escape from Environment or Task</a:t>
            </a:r>
          </a:p>
          <a:p>
            <a:pPr algn="l"/>
            <a:endParaRPr lang="en-US" sz="500" b="1" i="0">
              <a:effectLst/>
              <a:latin typeface="Arial" panose="020B0604020202020204" pitchFamily="34" charset="0"/>
              <a:cs typeface="Arial" panose="020B0604020202020204" pitchFamily="34" charset="0"/>
            </a:endParaRPr>
          </a:p>
          <a:p>
            <a:pPr algn="l"/>
            <a:r>
              <a:rPr lang="en-US" sz="2000" b="0" i="0">
                <a:solidFill>
                  <a:srgbClr val="000000"/>
                </a:solidFill>
                <a:effectLst/>
                <a:latin typeface="Arial" panose="020B0604020202020204" pitchFamily="34" charset="0"/>
                <a:cs typeface="Arial" panose="020B0604020202020204" pitchFamily="34" charset="0"/>
              </a:rPr>
              <a:t>For those children who are trying to escape from an environment or task, their behavior is usually easy to classify. They can be found hiding, running away, avoiding people and situations, or avoiding discomfort. </a:t>
            </a:r>
            <a:r>
              <a:rPr lang="en-US" sz="2000" b="0">
                <a:effectLst/>
                <a:latin typeface="Arial" panose="020B0604020202020204" pitchFamily="34" charset="0"/>
                <a:cs typeface="Arial" panose="020B0604020202020204" pitchFamily="34" charset="0"/>
              </a:rPr>
              <a:t>Examples of Interventions for Escape Behavior include, but are not limited to:</a:t>
            </a:r>
          </a:p>
          <a:p>
            <a:endParaRPr lang="en-US" sz="500" b="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Provide frequent breaks.</a:t>
            </a:r>
          </a:p>
          <a:p>
            <a:pPr marL="285750" indent="-285750" algn="l">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Include the child’s likes or interests in the assignment or task.</a:t>
            </a:r>
          </a:p>
          <a:p>
            <a:pPr marL="285750" indent="-285750" algn="l">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Modify how the assignment can be completed Create and stick to a schedule to provide predictability</a:t>
            </a:r>
          </a:p>
          <a:p>
            <a:pPr marL="285750" indent="-285750" algn="l">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Offer choice</a:t>
            </a:r>
          </a:p>
        </p:txBody>
      </p:sp>
    </p:spTree>
    <p:extLst>
      <p:ext uri="{BB962C8B-B14F-4D97-AF65-F5344CB8AC3E}">
        <p14:creationId xmlns:p14="http://schemas.microsoft.com/office/powerpoint/2010/main" val="1088092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8B31-42B8-0B0F-97EE-BBED49DCDEAD}"/>
              </a:ext>
            </a:extLst>
          </p:cNvPr>
          <p:cNvSpPr>
            <a:spLocks noGrp="1"/>
          </p:cNvSpPr>
          <p:nvPr>
            <p:ph type="title"/>
          </p:nvPr>
        </p:nvSpPr>
        <p:spPr>
          <a:xfrm>
            <a:off x="468085" y="169184"/>
            <a:ext cx="10515600" cy="962932"/>
          </a:xfrm>
        </p:spPr>
        <p:txBody>
          <a:bodyPr>
            <a:normAutofit/>
          </a:bodyPr>
          <a:lstStyle/>
          <a:p>
            <a:r>
              <a:rPr lang="en-US" sz="3600"/>
              <a:t>Four Functions of Behavior</a:t>
            </a:r>
          </a:p>
        </p:txBody>
      </p:sp>
      <p:sp>
        <p:nvSpPr>
          <p:cNvPr id="3" name="TextBox 2">
            <a:extLst>
              <a:ext uri="{FF2B5EF4-FFF2-40B4-BE49-F238E27FC236}">
                <a16:creationId xmlns:a16="http://schemas.microsoft.com/office/drawing/2014/main" id="{EC44A546-E1EE-F0EF-D896-A6E959836AC8}"/>
              </a:ext>
            </a:extLst>
          </p:cNvPr>
          <p:cNvSpPr txBox="1"/>
          <p:nvPr/>
        </p:nvSpPr>
        <p:spPr>
          <a:xfrm>
            <a:off x="468085" y="1132116"/>
            <a:ext cx="11495315" cy="5447645"/>
          </a:xfrm>
          <a:prstGeom prst="rect">
            <a:avLst/>
          </a:prstGeom>
          <a:noFill/>
        </p:spPr>
        <p:txBody>
          <a:bodyPr wrap="square" rtlCol="0">
            <a:spAutoFit/>
          </a:bodyPr>
          <a:lstStyle/>
          <a:p>
            <a:pPr algn="l"/>
            <a:r>
              <a:rPr lang="en-US" sz="2000" b="1" i="0">
                <a:effectLst/>
              </a:rPr>
              <a:t>Attention-Seeking</a:t>
            </a:r>
          </a:p>
          <a:p>
            <a:pPr algn="l"/>
            <a:r>
              <a:rPr lang="en-US" sz="2000" b="0" i="0">
                <a:solidFill>
                  <a:srgbClr val="000000"/>
                </a:solidFill>
                <a:effectLst/>
              </a:rPr>
              <a:t>Not all attention-seeking behavior is negative, but there are times when it is used in an inappropriate manner. Some examples of behavior that may need intervention be observed as being excessively loud, whining, waving arms to get attention, and more. </a:t>
            </a:r>
            <a:r>
              <a:rPr lang="en-US" sz="2000" b="0">
                <a:effectLst/>
              </a:rPr>
              <a:t>Examples of Interventions for Attention-Seeking Behavior include, but are not limited to:</a:t>
            </a:r>
          </a:p>
          <a:p>
            <a:pPr algn="l"/>
            <a:endParaRPr lang="en-US" sz="500" b="0">
              <a:effectLst/>
            </a:endParaRPr>
          </a:p>
          <a:p>
            <a:pPr marL="511175" indent="-285750" algn="l">
              <a:buFont typeface="Arial" panose="020B0604020202020204" pitchFamily="34" charset="0"/>
              <a:buChar char="•"/>
            </a:pPr>
            <a:r>
              <a:rPr lang="en-US" b="0" i="0">
                <a:solidFill>
                  <a:srgbClr val="000000"/>
                </a:solidFill>
                <a:effectLst/>
                <a:latin typeface="Lato" panose="020F0502020204030203" pitchFamily="34" charset="0"/>
              </a:rPr>
              <a:t>Increase proximity to the child by moving closer to him</a:t>
            </a:r>
          </a:p>
          <a:p>
            <a:pPr marL="511175" indent="-285750" algn="l">
              <a:buFont typeface="Arial" panose="020B0604020202020204" pitchFamily="34" charset="0"/>
              <a:buChar char="•"/>
            </a:pPr>
            <a:r>
              <a:rPr lang="en-US" b="0" i="0">
                <a:solidFill>
                  <a:srgbClr val="000000"/>
                </a:solidFill>
                <a:effectLst/>
                <a:latin typeface="Lato" panose="020F0502020204030203" pitchFamily="34" charset="0"/>
              </a:rPr>
              <a:t>Rearrange seating so he is closer to the teacher/front of the classroom</a:t>
            </a:r>
          </a:p>
          <a:p>
            <a:pPr marL="511175" indent="-285750" algn="l">
              <a:buFont typeface="Arial" panose="020B0604020202020204" pitchFamily="34" charset="0"/>
              <a:buChar char="•"/>
            </a:pPr>
            <a:r>
              <a:rPr lang="en-US" b="0" i="0">
                <a:solidFill>
                  <a:srgbClr val="000000"/>
                </a:solidFill>
                <a:effectLst/>
                <a:latin typeface="Lato" panose="020F0502020204030203" pitchFamily="34" charset="0"/>
              </a:rPr>
              <a:t>Provide more frequent positive interactions</a:t>
            </a:r>
          </a:p>
          <a:p>
            <a:pPr marL="225425" algn="l"/>
            <a:endParaRPr lang="en-US" sz="800">
              <a:solidFill>
                <a:srgbClr val="000000"/>
              </a:solidFill>
              <a:latin typeface="Lato" panose="020F0502020204030203" pitchFamily="34" charset="0"/>
            </a:endParaRPr>
          </a:p>
          <a:p>
            <a:pPr algn="l"/>
            <a:r>
              <a:rPr lang="en-US" sz="2000" b="1" i="0">
                <a:effectLst/>
              </a:rPr>
              <a:t>Tangible Items</a:t>
            </a:r>
          </a:p>
          <a:p>
            <a:pPr algn="l"/>
            <a:r>
              <a:rPr lang="en-US" sz="2000" b="0" i="0">
                <a:solidFill>
                  <a:srgbClr val="000000"/>
                </a:solidFill>
                <a:effectLst/>
              </a:rPr>
              <a:t>Students who want a particular item or to participate in an activity may display inappropriate behavior to get what they want. These tangible items or activities are things that they find pleasurable and not being able to have them or participate in them can lead to disruptive behavior. Examples of negative behavior might be throwing a tantrum to get an object or stealing an object from a person or store. </a:t>
            </a:r>
            <a:r>
              <a:rPr lang="en-US" sz="2000" b="0">
                <a:effectLst/>
              </a:rPr>
              <a:t>Examples of Interventions for Attention-Seeking Behavior include, but are not limited to:</a:t>
            </a:r>
          </a:p>
          <a:p>
            <a:pPr algn="l"/>
            <a:endParaRPr lang="en-US" sz="500" b="0">
              <a:effectLst/>
            </a:endParaRPr>
          </a:p>
          <a:p>
            <a:pPr algn="l">
              <a:buFont typeface="Arial" panose="020B0604020202020204" pitchFamily="34" charset="0"/>
              <a:buChar char="•"/>
            </a:pPr>
            <a:r>
              <a:rPr lang="en-US" b="0" i="0">
                <a:solidFill>
                  <a:srgbClr val="000000"/>
                </a:solidFill>
                <a:effectLst/>
              </a:rPr>
              <a:t>Allow the child access to highly desired items.</a:t>
            </a:r>
          </a:p>
          <a:p>
            <a:pPr algn="l">
              <a:buFont typeface="Arial" panose="020B0604020202020204" pitchFamily="34" charset="0"/>
              <a:buChar char="•"/>
            </a:pPr>
            <a:r>
              <a:rPr lang="en-US" b="0" i="0">
                <a:solidFill>
                  <a:srgbClr val="000000"/>
                </a:solidFill>
                <a:effectLst/>
              </a:rPr>
              <a:t>Provide preferred activities between activities that are highly preferred and highly non-preferred.</a:t>
            </a:r>
          </a:p>
        </p:txBody>
      </p:sp>
    </p:spTree>
    <p:extLst>
      <p:ext uri="{BB962C8B-B14F-4D97-AF65-F5344CB8AC3E}">
        <p14:creationId xmlns:p14="http://schemas.microsoft.com/office/powerpoint/2010/main" val="3045188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D7042-F716-E688-70FF-16393540415A}"/>
              </a:ext>
            </a:extLst>
          </p:cNvPr>
          <p:cNvSpPr>
            <a:spLocks noGrp="1"/>
          </p:cNvSpPr>
          <p:nvPr>
            <p:ph type="ctrTitle"/>
          </p:nvPr>
        </p:nvSpPr>
        <p:spPr>
          <a:xfrm>
            <a:off x="5794732" y="2046115"/>
            <a:ext cx="5925029" cy="2765770"/>
          </a:xfrm>
        </p:spPr>
        <p:txBody>
          <a:bodyPr>
            <a:normAutofit/>
          </a:bodyPr>
          <a:lstStyle/>
          <a:p>
            <a:r>
              <a:rPr lang="en-US" sz="4400">
                <a:latin typeface="Tt norms"/>
              </a:rPr>
              <a:t>Special Olympics</a:t>
            </a:r>
          </a:p>
        </p:txBody>
      </p:sp>
    </p:spTree>
    <p:extLst>
      <p:ext uri="{BB962C8B-B14F-4D97-AF65-F5344CB8AC3E}">
        <p14:creationId xmlns:p14="http://schemas.microsoft.com/office/powerpoint/2010/main" val="1779593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9BB0E9-589F-402A-B077-D275EB521127}"/>
              </a:ext>
            </a:extLst>
          </p:cNvPr>
          <p:cNvSpPr>
            <a:spLocks noGrp="1"/>
          </p:cNvSpPr>
          <p:nvPr>
            <p:ph type="sldNum" sz="quarter" idx="4"/>
          </p:nvPr>
        </p:nvSpPr>
        <p:spPr>
          <a:xfrm>
            <a:off x="9020700" y="644469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tint val="75000"/>
                  </a:schemeClr>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FAD987-8D18-43B6-AEE7-4C0E1AC9D227}" type="slidenum">
              <a:rPr lang="en-US" smtClean="0"/>
              <a:pPr/>
              <a:t>25</a:t>
            </a:fld>
            <a:endParaRPr lang="en-US"/>
          </a:p>
        </p:txBody>
      </p:sp>
      <p:sp>
        <p:nvSpPr>
          <p:cNvPr id="3" name="Title 2">
            <a:extLst>
              <a:ext uri="{FF2B5EF4-FFF2-40B4-BE49-F238E27FC236}">
                <a16:creationId xmlns:a16="http://schemas.microsoft.com/office/drawing/2014/main" id="{5289C8B8-EA0D-471A-BCC9-C55D66FBA848}"/>
              </a:ext>
            </a:extLst>
          </p:cNvPr>
          <p:cNvSpPr>
            <a:spLocks noGrp="1"/>
          </p:cNvSpPr>
          <p:nvPr>
            <p:ph type="title"/>
          </p:nvPr>
        </p:nvSpPr>
        <p:spPr>
          <a:xfrm>
            <a:off x="500743" y="232852"/>
            <a:ext cx="10515600" cy="1325563"/>
          </a:xfrm>
        </p:spPr>
        <p:txBody>
          <a:bodyPr/>
          <a:lstStyle/>
          <a:p>
            <a:r>
              <a:rPr lang="en" sz="3600">
                <a:latin typeface="Arial" panose="020B0604020202020204" pitchFamily="34" charset="0"/>
                <a:cs typeface="Arial" panose="020B0604020202020204" pitchFamily="34" charset="0"/>
              </a:rPr>
              <a:t>Special Olympics Unified Champion Schools </a:t>
            </a:r>
            <a:endParaRPr lang="en-US" sz="360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61466E0-0CBB-4468-84E0-A1CD121D9757}"/>
              </a:ext>
            </a:extLst>
          </p:cNvPr>
          <p:cNvSpPr>
            <a:spLocks noGrp="1"/>
          </p:cNvSpPr>
          <p:nvPr>
            <p:ph idx="1"/>
          </p:nvPr>
        </p:nvSpPr>
        <p:spPr>
          <a:xfrm>
            <a:off x="696685" y="1558415"/>
            <a:ext cx="10515600" cy="4351338"/>
          </a:xfrm>
        </p:spPr>
        <p:txBody>
          <a:bodyPr vert="horz" lIns="91440" tIns="45720" rIns="91440" bIns="45720" rtlCol="0" anchor="t">
            <a:normAutofit lnSpcReduction="10000"/>
          </a:bodyPr>
          <a:lstStyle/>
          <a:p>
            <a:pPr>
              <a:lnSpc>
                <a:spcPct val="100000"/>
              </a:lnSpc>
              <a:spcBef>
                <a:spcPts val="0"/>
              </a:spcBef>
            </a:pPr>
            <a:r>
              <a:rPr lang="en-US" sz="2800">
                <a:solidFill>
                  <a:srgbClr val="2A2A2A"/>
                </a:solidFill>
                <a:highlight>
                  <a:srgbClr val="FFFFFF"/>
                </a:highlight>
              </a:rPr>
              <a:t>Social inclusion through intentionally planned and implemented activities</a:t>
            </a:r>
          </a:p>
          <a:p>
            <a:pPr marL="0" indent="0">
              <a:lnSpc>
                <a:spcPct val="100000"/>
              </a:lnSpc>
              <a:spcBef>
                <a:spcPts val="0"/>
              </a:spcBef>
              <a:buNone/>
            </a:pPr>
            <a:endParaRPr lang="en-US" sz="2800">
              <a:solidFill>
                <a:srgbClr val="2A2A2A"/>
              </a:solidFill>
              <a:highlight>
                <a:srgbClr val="FFFFFF"/>
              </a:highlight>
            </a:endParaRPr>
          </a:p>
          <a:p>
            <a:pPr>
              <a:lnSpc>
                <a:spcPct val="100000"/>
              </a:lnSpc>
              <a:spcBef>
                <a:spcPts val="0"/>
              </a:spcBef>
            </a:pPr>
            <a:r>
              <a:rPr lang="en-US" sz="2800">
                <a:solidFill>
                  <a:srgbClr val="2A2A2A"/>
                </a:solidFill>
                <a:highlight>
                  <a:srgbClr val="FFFFFF"/>
                </a:highlight>
              </a:rPr>
              <a:t>Systems-wide change with sports as the foundation</a:t>
            </a:r>
          </a:p>
          <a:p>
            <a:pPr marL="0" indent="0">
              <a:lnSpc>
                <a:spcPct val="100000"/>
              </a:lnSpc>
              <a:spcBef>
                <a:spcPts val="0"/>
              </a:spcBef>
              <a:buNone/>
            </a:pPr>
            <a:endParaRPr lang="en-US" sz="2800">
              <a:solidFill>
                <a:srgbClr val="2A2A2A"/>
              </a:solidFill>
              <a:highlight>
                <a:srgbClr val="FFFFFF"/>
              </a:highlight>
            </a:endParaRPr>
          </a:p>
          <a:p>
            <a:pPr>
              <a:lnSpc>
                <a:spcPct val="100000"/>
              </a:lnSpc>
              <a:spcBef>
                <a:spcPts val="0"/>
              </a:spcBef>
            </a:pPr>
            <a:r>
              <a:rPr lang="en-US" sz="2800">
                <a:solidFill>
                  <a:srgbClr val="2A2A2A"/>
                </a:solidFill>
                <a:highlight>
                  <a:srgbClr val="FFFFFF"/>
                </a:highlight>
              </a:rPr>
              <a:t>Inclusive sports, inclusive youth leadership opportunities, and whole school engagement</a:t>
            </a:r>
          </a:p>
          <a:p>
            <a:pPr marL="0" indent="0">
              <a:lnSpc>
                <a:spcPct val="100000"/>
              </a:lnSpc>
              <a:spcBef>
                <a:spcPts val="0"/>
              </a:spcBef>
              <a:buNone/>
            </a:pPr>
            <a:endParaRPr lang="en-US" sz="2800">
              <a:solidFill>
                <a:srgbClr val="2A2A2A"/>
              </a:solidFill>
              <a:highlight>
                <a:srgbClr val="FFFFFF"/>
              </a:highlight>
            </a:endParaRPr>
          </a:p>
          <a:p>
            <a:pPr>
              <a:lnSpc>
                <a:spcPct val="100000"/>
              </a:lnSpc>
              <a:spcBef>
                <a:spcPts val="0"/>
              </a:spcBef>
            </a:pPr>
            <a:r>
              <a:rPr lang="en-US" sz="2800">
                <a:solidFill>
                  <a:srgbClr val="2A2A2A"/>
                </a:solidFill>
                <a:highlight>
                  <a:srgbClr val="FFFFFF"/>
                </a:highlight>
              </a:rPr>
              <a:t>Socially inclusive school that supports and engages</a:t>
            </a:r>
          </a:p>
          <a:p>
            <a:pPr marL="0" indent="0">
              <a:lnSpc>
                <a:spcPct val="100000"/>
              </a:lnSpc>
              <a:spcBef>
                <a:spcPts val="0"/>
              </a:spcBef>
              <a:buNone/>
            </a:pPr>
            <a:r>
              <a:rPr lang="en-US" sz="2800">
                <a:solidFill>
                  <a:srgbClr val="2A2A2A"/>
                </a:solidFill>
                <a:highlight>
                  <a:srgbClr val="FFFFFF"/>
                </a:highlight>
              </a:rPr>
              <a:t>  all learners</a:t>
            </a:r>
            <a:endParaRPr lang="en-US" sz="2800"/>
          </a:p>
        </p:txBody>
      </p:sp>
      <p:pic>
        <p:nvPicPr>
          <p:cNvPr id="6" name="Picture 5" descr="A picture containing text, clipart&#10;&#10;Description automatically generated">
            <a:extLst>
              <a:ext uri="{FF2B5EF4-FFF2-40B4-BE49-F238E27FC236}">
                <a16:creationId xmlns:a16="http://schemas.microsoft.com/office/drawing/2014/main" id="{652296F1-9EEA-4BCC-A044-ED94564C8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397" y="5649573"/>
            <a:ext cx="921205" cy="921205"/>
          </a:xfrm>
          <a:prstGeom prst="rect">
            <a:avLst/>
          </a:prstGeom>
        </p:spPr>
      </p:pic>
    </p:spTree>
    <p:extLst>
      <p:ext uri="{BB962C8B-B14F-4D97-AF65-F5344CB8AC3E}">
        <p14:creationId xmlns:p14="http://schemas.microsoft.com/office/powerpoint/2010/main" val="4042369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F0D619-B2BD-9D11-5D94-835769AF3CF6}"/>
              </a:ext>
            </a:extLst>
          </p:cNvPr>
          <p:cNvSpPr txBox="1"/>
          <p:nvPr/>
        </p:nvSpPr>
        <p:spPr>
          <a:xfrm>
            <a:off x="402771" y="1077685"/>
            <a:ext cx="11680371" cy="2708434"/>
          </a:xfrm>
          <a:prstGeom prst="rect">
            <a:avLst/>
          </a:prstGeom>
          <a:noFill/>
        </p:spPr>
        <p:txBody>
          <a:bodyPr wrap="square" rtlCol="0">
            <a:spAutoFit/>
          </a:bodyPr>
          <a:lstStyle/>
          <a:p>
            <a:pPr marL="0" indent="0">
              <a:buNone/>
            </a:pPr>
            <a:r>
              <a:rPr lang="en-US" sz="2400" b="1">
                <a:solidFill>
                  <a:srgbClr val="2A2A2A"/>
                </a:solidFill>
                <a:highlight>
                  <a:srgbClr val="FFFFFF"/>
                </a:highlight>
                <a:latin typeface="Arial" panose="020B0604020202020204" pitchFamily="34" charset="0"/>
                <a:cs typeface="Arial" panose="020B0604020202020204" pitchFamily="34" charset="0"/>
              </a:rPr>
              <a:t>Special Olympics Unified Champion Schools promotes:</a:t>
            </a:r>
          </a:p>
          <a:p>
            <a:pPr marL="0" indent="0">
              <a:buNone/>
            </a:pPr>
            <a:endParaRPr lang="en-US" sz="400" b="1">
              <a:solidFill>
                <a:srgbClr val="2A2A2A"/>
              </a:solidFill>
              <a:highlight>
                <a:srgbClr val="FFFFFF"/>
              </a:highlight>
              <a:latin typeface="Arial" panose="020B0604020202020204" pitchFamily="34" charset="0"/>
              <a:cs typeface="Arial" panose="020B0604020202020204" pitchFamily="34" charset="0"/>
            </a:endParaRPr>
          </a:p>
          <a:p>
            <a:pPr marL="228600">
              <a:buFont typeface="Arial"/>
              <a:buChar char="•"/>
            </a:pPr>
            <a:r>
              <a:rPr lang="en-US" sz="2400">
                <a:solidFill>
                  <a:srgbClr val="2A2A2A"/>
                </a:solidFill>
                <a:highlight>
                  <a:srgbClr val="FFFFFF"/>
                </a:highlight>
                <a:latin typeface="Arial" panose="020B0604020202020204" pitchFamily="34" charset="0"/>
                <a:cs typeface="Arial" panose="020B0604020202020204" pitchFamily="34" charset="0"/>
              </a:rPr>
              <a:t>  Social inclusion through intentionally planned and implemented activities </a:t>
            </a:r>
          </a:p>
          <a:p>
            <a:pPr marL="228600"/>
            <a:endParaRPr lang="en-US" sz="400">
              <a:solidFill>
                <a:srgbClr val="2A2A2A"/>
              </a:solidFill>
              <a:latin typeface="Arial" panose="020B0604020202020204" pitchFamily="34" charset="0"/>
              <a:cs typeface="Arial" panose="020B0604020202020204" pitchFamily="34" charset="0"/>
            </a:endParaRPr>
          </a:p>
          <a:p>
            <a:pPr marL="228600">
              <a:buFont typeface="Arial"/>
              <a:buChar char="•"/>
            </a:pPr>
            <a:r>
              <a:rPr lang="en-US" sz="2400">
                <a:solidFill>
                  <a:srgbClr val="2A2A2A"/>
                </a:solidFill>
                <a:highlight>
                  <a:srgbClr val="FFFFFF"/>
                </a:highlight>
                <a:latin typeface="Arial" panose="020B0604020202020204" pitchFamily="34" charset="0"/>
                <a:cs typeface="Arial" panose="020B0604020202020204" pitchFamily="34" charset="0"/>
              </a:rPr>
              <a:t>  Systems-wide change with sports as the foundation </a:t>
            </a:r>
          </a:p>
          <a:p>
            <a:pPr marL="228600"/>
            <a:endParaRPr lang="en-US" sz="400">
              <a:solidFill>
                <a:srgbClr val="2A2A2A"/>
              </a:solidFill>
              <a:latin typeface="Arial" panose="020B0604020202020204" pitchFamily="34" charset="0"/>
              <a:cs typeface="Arial" panose="020B0604020202020204" pitchFamily="34" charset="0"/>
            </a:endParaRPr>
          </a:p>
          <a:p>
            <a:pPr marL="228600">
              <a:buFont typeface="Arial"/>
              <a:buChar char="•"/>
              <a:tabLst>
                <a:tab pos="9772650" algn="l"/>
              </a:tabLst>
            </a:pPr>
            <a:r>
              <a:rPr lang="en-US" sz="2400">
                <a:solidFill>
                  <a:srgbClr val="2A2A2A"/>
                </a:solidFill>
                <a:highlight>
                  <a:srgbClr val="FFFFFF"/>
                </a:highlight>
                <a:latin typeface="Arial" panose="020B0604020202020204" pitchFamily="34" charset="0"/>
                <a:cs typeface="Arial" panose="020B0604020202020204" pitchFamily="34" charset="0"/>
              </a:rPr>
              <a:t>  Inclusive sports &amp; youth leadership opportunities, &amp; whole school  engagement</a:t>
            </a:r>
          </a:p>
          <a:p>
            <a:pPr marL="228600">
              <a:tabLst>
                <a:tab pos="9772650" algn="l"/>
              </a:tabLst>
            </a:pPr>
            <a:endParaRPr lang="en-US" sz="400">
              <a:solidFill>
                <a:srgbClr val="2A2A2A"/>
              </a:solidFill>
              <a:latin typeface="Arial" panose="020B0604020202020204" pitchFamily="34" charset="0"/>
              <a:cs typeface="Arial" panose="020B0604020202020204" pitchFamily="34" charset="0"/>
            </a:endParaRPr>
          </a:p>
          <a:p>
            <a:pPr marL="228600">
              <a:buFont typeface="Arial"/>
              <a:buChar char="•"/>
            </a:pPr>
            <a:r>
              <a:rPr lang="en-US" sz="2400">
                <a:solidFill>
                  <a:srgbClr val="2A2A2A"/>
                </a:solidFill>
                <a:highlight>
                  <a:srgbClr val="FFFFFF"/>
                </a:highlight>
                <a:latin typeface="Arial" panose="020B0604020202020204" pitchFamily="34" charset="0"/>
                <a:cs typeface="Arial" panose="020B0604020202020204" pitchFamily="34" charset="0"/>
              </a:rPr>
              <a:t>  Socially inclusive schools that supports and engages all learners </a:t>
            </a:r>
            <a:endParaRPr lang="en-US" sz="2400">
              <a:solidFill>
                <a:srgbClr val="2A2A2A"/>
              </a:solidFill>
              <a:latin typeface="Arial" panose="020B0604020202020204" pitchFamily="34" charset="0"/>
              <a:cs typeface="Arial" panose="020B0604020202020204" pitchFamily="34" charset="0"/>
            </a:endParaRPr>
          </a:p>
          <a:p>
            <a:pPr marL="228600">
              <a:buNone/>
            </a:pPr>
            <a:endParaRPr lang="en-US" sz="1000" b="1">
              <a:latin typeface="Arial" panose="020B0604020202020204" pitchFamily="34" charset="0"/>
              <a:cs typeface="Arial" panose="020B0604020202020204" pitchFamily="34" charset="0"/>
            </a:endParaRPr>
          </a:p>
          <a:p>
            <a:pPr marL="0" indent="0">
              <a:buNone/>
            </a:pPr>
            <a:r>
              <a:rPr lang="en-US" sz="2400" b="1">
                <a:latin typeface="Arial" panose="020B0604020202020204" pitchFamily="34" charset="0"/>
                <a:cs typeface="Arial" panose="020B0604020202020204" pitchFamily="34" charset="0"/>
              </a:rPr>
              <a:t>All schools are invited to participate in seasonally offered sports opportunities.</a:t>
            </a:r>
          </a:p>
        </p:txBody>
      </p:sp>
      <p:sp>
        <p:nvSpPr>
          <p:cNvPr id="4" name="Title 2">
            <a:extLst>
              <a:ext uri="{FF2B5EF4-FFF2-40B4-BE49-F238E27FC236}">
                <a16:creationId xmlns:a16="http://schemas.microsoft.com/office/drawing/2014/main" id="{740B9721-610D-9637-E75B-E307972F60DA}"/>
              </a:ext>
            </a:extLst>
          </p:cNvPr>
          <p:cNvSpPr>
            <a:spLocks noGrp="1"/>
          </p:cNvSpPr>
          <p:nvPr>
            <p:ph type="title"/>
          </p:nvPr>
        </p:nvSpPr>
        <p:spPr>
          <a:xfrm>
            <a:off x="402771" y="147410"/>
            <a:ext cx="10515600" cy="930275"/>
          </a:xfrm>
        </p:spPr>
        <p:txBody>
          <a:bodyPr>
            <a:normAutofit/>
          </a:bodyPr>
          <a:lstStyle/>
          <a:p>
            <a:r>
              <a:rPr lang="en" sz="3600">
                <a:latin typeface="Arial" panose="020B0604020202020204" pitchFamily="34" charset="0"/>
                <a:cs typeface="Arial" panose="020B0604020202020204" pitchFamily="34" charset="0"/>
              </a:rPr>
              <a:t>Special Olympics Unified Champion Schools </a:t>
            </a:r>
            <a:endParaRPr lang="en-US" sz="3600">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FE6D9533-CD78-3EAD-C95E-B35CC8B3F7B5}"/>
              </a:ext>
            </a:extLst>
          </p:cNvPr>
          <p:cNvGraphicFramePr>
            <a:graphicFrameLocks noGrp="1"/>
          </p:cNvGraphicFramePr>
          <p:nvPr>
            <p:extLst>
              <p:ext uri="{D42A27DB-BD31-4B8C-83A1-F6EECF244321}">
                <p14:modId xmlns:p14="http://schemas.microsoft.com/office/powerpoint/2010/main" val="3747082061"/>
              </p:ext>
            </p:extLst>
          </p:nvPr>
        </p:nvGraphicFramePr>
        <p:xfrm>
          <a:off x="3298302" y="3996433"/>
          <a:ext cx="5595395" cy="2651760"/>
        </p:xfrm>
        <a:graphic>
          <a:graphicData uri="http://schemas.openxmlformats.org/drawingml/2006/table">
            <a:tbl>
              <a:tblPr firstRow="1" bandRow="1">
                <a:tableStyleId>{5C22544A-7EE6-4342-B048-85BDC9FD1C3A}</a:tableStyleId>
              </a:tblPr>
              <a:tblGrid>
                <a:gridCol w="2903371">
                  <a:extLst>
                    <a:ext uri="{9D8B030D-6E8A-4147-A177-3AD203B41FA5}">
                      <a16:colId xmlns:a16="http://schemas.microsoft.com/office/drawing/2014/main" val="2746684849"/>
                    </a:ext>
                  </a:extLst>
                </a:gridCol>
                <a:gridCol w="2692024">
                  <a:extLst>
                    <a:ext uri="{9D8B030D-6E8A-4147-A177-3AD203B41FA5}">
                      <a16:colId xmlns:a16="http://schemas.microsoft.com/office/drawing/2014/main" val="1586424872"/>
                    </a:ext>
                  </a:extLst>
                </a:gridCol>
              </a:tblGrid>
              <a:tr h="511535">
                <a:tc>
                  <a:txBody>
                    <a:bodyPr/>
                    <a:lstStyle/>
                    <a:p>
                      <a:r>
                        <a:rPr lang="en-US" sz="1400"/>
                        <a:t>UNIFIED CHAMPION SPORTS</a:t>
                      </a:r>
                    </a:p>
                    <a:p>
                      <a:r>
                        <a:rPr lang="en-US" sz="1400"/>
                        <a:t>Peer to Peer</a:t>
                      </a:r>
                    </a:p>
                  </a:txBody>
                  <a:tcPr/>
                </a:tc>
                <a:tc>
                  <a:txBody>
                    <a:bodyPr/>
                    <a:lstStyle/>
                    <a:p>
                      <a:r>
                        <a:rPr lang="en-US" sz="1400"/>
                        <a:t>INCLUSION ACTIVITIES</a:t>
                      </a:r>
                    </a:p>
                  </a:txBody>
                  <a:tcPr anchor="b"/>
                </a:tc>
                <a:extLst>
                  <a:ext uri="{0D108BD9-81ED-4DB2-BD59-A6C34878D82A}">
                    <a16:rowId xmlns:a16="http://schemas.microsoft.com/office/drawing/2014/main" val="933231954"/>
                  </a:ext>
                </a:extLst>
              </a:tr>
              <a:tr h="300902">
                <a:tc>
                  <a:txBody>
                    <a:bodyPr/>
                    <a:lstStyle/>
                    <a:p>
                      <a:r>
                        <a:rPr lang="en-US" sz="1400"/>
                        <a:t>Bocce</a:t>
                      </a:r>
                    </a:p>
                  </a:txBody>
                  <a:tcPr/>
                </a:tc>
                <a:tc>
                  <a:txBody>
                    <a:bodyPr/>
                    <a:lstStyle/>
                    <a:p>
                      <a:r>
                        <a:rPr lang="en-US" sz="1400"/>
                        <a:t>Lunch Buddies</a:t>
                      </a:r>
                    </a:p>
                  </a:txBody>
                  <a:tcPr/>
                </a:tc>
                <a:extLst>
                  <a:ext uri="{0D108BD9-81ED-4DB2-BD59-A6C34878D82A}">
                    <a16:rowId xmlns:a16="http://schemas.microsoft.com/office/drawing/2014/main" val="1919090381"/>
                  </a:ext>
                </a:extLst>
              </a:tr>
              <a:tr h="300902">
                <a:tc>
                  <a:txBody>
                    <a:bodyPr/>
                    <a:lstStyle/>
                    <a:p>
                      <a:r>
                        <a:rPr lang="en-US" sz="1400"/>
                        <a:t>Flag Football</a:t>
                      </a:r>
                    </a:p>
                  </a:txBody>
                  <a:tcPr/>
                </a:tc>
                <a:tc>
                  <a:txBody>
                    <a:bodyPr/>
                    <a:lstStyle/>
                    <a:p>
                      <a:r>
                        <a:rPr lang="en-US" sz="1400"/>
                        <a:t>Youth Action Committee</a:t>
                      </a:r>
                    </a:p>
                  </a:txBody>
                  <a:tcPr/>
                </a:tc>
                <a:extLst>
                  <a:ext uri="{0D108BD9-81ED-4DB2-BD59-A6C34878D82A}">
                    <a16:rowId xmlns:a16="http://schemas.microsoft.com/office/drawing/2014/main" val="2413549755"/>
                  </a:ext>
                </a:extLst>
              </a:tr>
              <a:tr h="300902">
                <a:tc>
                  <a:txBody>
                    <a:bodyPr/>
                    <a:lstStyle/>
                    <a:p>
                      <a:r>
                        <a:rPr lang="en-US" sz="1400"/>
                        <a:t>Basketball</a:t>
                      </a:r>
                    </a:p>
                  </a:txBody>
                  <a:tcPr/>
                </a:tc>
                <a:tc>
                  <a:txBody>
                    <a:bodyPr/>
                    <a:lstStyle/>
                    <a:p>
                      <a:r>
                        <a:rPr lang="en-US" sz="1400"/>
                        <a:t>Recess Games</a:t>
                      </a:r>
                    </a:p>
                  </a:txBody>
                  <a:tcPr/>
                </a:tc>
                <a:extLst>
                  <a:ext uri="{0D108BD9-81ED-4DB2-BD59-A6C34878D82A}">
                    <a16:rowId xmlns:a16="http://schemas.microsoft.com/office/drawing/2014/main" val="390619840"/>
                  </a:ext>
                </a:extLst>
              </a:tr>
              <a:tr h="300902">
                <a:tc>
                  <a:txBody>
                    <a:bodyPr/>
                    <a:lstStyle/>
                    <a:p>
                      <a:r>
                        <a:rPr lang="en-US" sz="1400"/>
                        <a:t>Track &amp; Field</a:t>
                      </a:r>
                    </a:p>
                  </a:txBody>
                  <a:tcPr/>
                </a:tc>
                <a:tc>
                  <a:txBody>
                    <a:bodyPr/>
                    <a:lstStyle/>
                    <a:p>
                      <a:r>
                        <a:rPr lang="en-US" sz="1400"/>
                        <a:t>Healthy Cooking</a:t>
                      </a:r>
                    </a:p>
                  </a:txBody>
                  <a:tcPr/>
                </a:tc>
                <a:extLst>
                  <a:ext uri="{0D108BD9-81ED-4DB2-BD59-A6C34878D82A}">
                    <a16:rowId xmlns:a16="http://schemas.microsoft.com/office/drawing/2014/main" val="3675464004"/>
                  </a:ext>
                </a:extLst>
              </a:tr>
              <a:tr h="300902">
                <a:tc>
                  <a:txBody>
                    <a:bodyPr/>
                    <a:lstStyle/>
                    <a:p>
                      <a:r>
                        <a:rPr lang="en-US" sz="1400"/>
                        <a:t>Volleyball</a:t>
                      </a:r>
                    </a:p>
                  </a:txBody>
                  <a:tcPr/>
                </a:tc>
                <a:tc>
                  <a:txBody>
                    <a:bodyPr/>
                    <a:lstStyle/>
                    <a:p>
                      <a:r>
                        <a:rPr lang="en-US" sz="1400"/>
                        <a:t>Family Events</a:t>
                      </a:r>
                    </a:p>
                  </a:txBody>
                  <a:tcPr/>
                </a:tc>
                <a:extLst>
                  <a:ext uri="{0D108BD9-81ED-4DB2-BD59-A6C34878D82A}">
                    <a16:rowId xmlns:a16="http://schemas.microsoft.com/office/drawing/2014/main" val="2638287429"/>
                  </a:ext>
                </a:extLst>
              </a:tr>
              <a:tr h="300902">
                <a:tc>
                  <a:txBody>
                    <a:bodyPr/>
                    <a:lstStyle/>
                    <a:p>
                      <a:r>
                        <a:rPr lang="en-US" sz="1400"/>
                        <a:t>Aquatics</a:t>
                      </a:r>
                    </a:p>
                  </a:txBody>
                  <a:tcPr/>
                </a:tc>
                <a:tc>
                  <a:txBody>
                    <a:bodyPr/>
                    <a:lstStyle/>
                    <a:p>
                      <a:r>
                        <a:rPr lang="en-US" sz="1400"/>
                        <a:t>E-Sports</a:t>
                      </a:r>
                    </a:p>
                  </a:txBody>
                  <a:tcPr/>
                </a:tc>
                <a:extLst>
                  <a:ext uri="{0D108BD9-81ED-4DB2-BD59-A6C34878D82A}">
                    <a16:rowId xmlns:a16="http://schemas.microsoft.com/office/drawing/2014/main" val="3011289512"/>
                  </a:ext>
                </a:extLst>
              </a:tr>
              <a:tr h="300902">
                <a:tc>
                  <a:txBody>
                    <a:bodyPr/>
                    <a:lstStyle/>
                    <a:p>
                      <a:r>
                        <a:rPr lang="en-US" sz="1400"/>
                        <a:t>Golf</a:t>
                      </a:r>
                    </a:p>
                  </a:txBody>
                  <a:tcPr/>
                </a:tc>
                <a:tc>
                  <a:txBody>
                    <a:bodyPr/>
                    <a:lstStyle/>
                    <a:p>
                      <a:r>
                        <a:rPr lang="en-US" sz="1400"/>
                        <a:t>Reading Club</a:t>
                      </a:r>
                    </a:p>
                  </a:txBody>
                  <a:tcPr/>
                </a:tc>
                <a:extLst>
                  <a:ext uri="{0D108BD9-81ED-4DB2-BD59-A6C34878D82A}">
                    <a16:rowId xmlns:a16="http://schemas.microsoft.com/office/drawing/2014/main" val="3491857145"/>
                  </a:ext>
                </a:extLst>
              </a:tr>
            </a:tbl>
          </a:graphicData>
        </a:graphic>
      </p:graphicFrame>
    </p:spTree>
    <p:extLst>
      <p:ext uri="{BB962C8B-B14F-4D97-AF65-F5344CB8AC3E}">
        <p14:creationId xmlns:p14="http://schemas.microsoft.com/office/powerpoint/2010/main" val="292141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9F2D-A5D4-FBCA-323C-486784A92CE8}"/>
              </a:ext>
            </a:extLst>
          </p:cNvPr>
          <p:cNvSpPr>
            <a:spLocks noGrp="1"/>
          </p:cNvSpPr>
          <p:nvPr>
            <p:ph type="ctrTitle"/>
          </p:nvPr>
        </p:nvSpPr>
        <p:spPr>
          <a:xfrm>
            <a:off x="5849161" y="1852304"/>
            <a:ext cx="5925029" cy="2765770"/>
          </a:xfrm>
        </p:spPr>
        <p:txBody>
          <a:bodyPr>
            <a:normAutofit/>
          </a:bodyPr>
          <a:lstStyle/>
          <a:p>
            <a:r>
              <a:rPr lang="en-US" sz="4400">
                <a:latin typeface="Tt norms"/>
              </a:rPr>
              <a:t>Frequently Asked Questions</a:t>
            </a:r>
          </a:p>
        </p:txBody>
      </p:sp>
    </p:spTree>
    <p:extLst>
      <p:ext uri="{BB962C8B-B14F-4D97-AF65-F5344CB8AC3E}">
        <p14:creationId xmlns:p14="http://schemas.microsoft.com/office/powerpoint/2010/main" val="2057910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7B38-6CBA-949A-A52E-A10D7DD8B18A}"/>
              </a:ext>
            </a:extLst>
          </p:cNvPr>
          <p:cNvSpPr>
            <a:spLocks noGrp="1"/>
          </p:cNvSpPr>
          <p:nvPr>
            <p:ph type="title"/>
          </p:nvPr>
        </p:nvSpPr>
        <p:spPr>
          <a:xfrm>
            <a:off x="751114" y="220210"/>
            <a:ext cx="10515600" cy="770392"/>
          </a:xfrm>
        </p:spPr>
        <p:txBody>
          <a:bodyPr>
            <a:normAutofit/>
          </a:bodyPr>
          <a:lstStyle/>
          <a:p>
            <a:r>
              <a:rPr lang="en-US" sz="3600"/>
              <a:t>Frequently Asked Questions</a:t>
            </a:r>
          </a:p>
        </p:txBody>
      </p:sp>
      <p:sp>
        <p:nvSpPr>
          <p:cNvPr id="3" name="TextBox 2">
            <a:extLst>
              <a:ext uri="{FF2B5EF4-FFF2-40B4-BE49-F238E27FC236}">
                <a16:creationId xmlns:a16="http://schemas.microsoft.com/office/drawing/2014/main" id="{9A05102E-2DA3-42A2-34D3-F04FEE1F6AD6}"/>
              </a:ext>
            </a:extLst>
          </p:cNvPr>
          <p:cNvSpPr txBox="1"/>
          <p:nvPr/>
        </p:nvSpPr>
        <p:spPr>
          <a:xfrm>
            <a:off x="751114" y="990602"/>
            <a:ext cx="11005457" cy="5324535"/>
          </a:xfrm>
          <a:prstGeom prst="rect">
            <a:avLst/>
          </a:prstGeom>
          <a:noFill/>
        </p:spPr>
        <p:txBody>
          <a:bodyPr wrap="square" rtlCol="0">
            <a:spAutoFit/>
          </a:bodyPr>
          <a:lstStyle/>
          <a:p>
            <a:pPr marL="342900" indent="-342900">
              <a:buAutoNum type="arabicPeriod"/>
            </a:pPr>
            <a:r>
              <a:rPr lang="en-US" sz="2600"/>
              <a:t>Who should I contact if I have questions about transportation?</a:t>
            </a:r>
          </a:p>
          <a:p>
            <a:endParaRPr lang="en-US" sz="1400"/>
          </a:p>
          <a:p>
            <a:pPr marL="403225" indent="-403225"/>
            <a:r>
              <a:rPr lang="en-US" sz="2800"/>
              <a:t>2. </a:t>
            </a:r>
            <a:r>
              <a:rPr lang="en-US" sz="2600"/>
              <a:t>My child has been suspended from school for her behavior. With whom should I speak about this, and is there anything we can do to support my child with these challenges?</a:t>
            </a:r>
          </a:p>
          <a:p>
            <a:pPr marL="403225" indent="-403225"/>
            <a:endParaRPr lang="en-US" sz="1400"/>
          </a:p>
          <a:p>
            <a:r>
              <a:rPr lang="en-US" sz="2800"/>
              <a:t>3. </a:t>
            </a:r>
            <a:r>
              <a:rPr lang="en-US" sz="2600"/>
              <a:t>How do I enroll my child in DPSCD if he has an IEP?</a:t>
            </a:r>
          </a:p>
          <a:p>
            <a:endParaRPr lang="en-US" sz="1400"/>
          </a:p>
          <a:p>
            <a:pPr marL="403225" indent="-403225"/>
            <a:r>
              <a:rPr lang="en-US" sz="2800"/>
              <a:t>4. </a:t>
            </a:r>
            <a:r>
              <a:rPr lang="en-US" sz="2600"/>
              <a:t>I want my child evaluated for special education. What process should I follow?</a:t>
            </a:r>
          </a:p>
          <a:p>
            <a:pPr marL="403225" indent="-403225"/>
            <a:endParaRPr lang="en-US" sz="1400"/>
          </a:p>
          <a:p>
            <a:pPr marL="403225" indent="-403225"/>
            <a:r>
              <a:rPr lang="en-US" sz="2800"/>
              <a:t>5. </a:t>
            </a:r>
            <a:r>
              <a:rPr lang="en-US" sz="2600"/>
              <a:t>How can I become more involved with Exceptional Student Education?</a:t>
            </a:r>
          </a:p>
          <a:p>
            <a:pPr marL="403225" indent="-403225"/>
            <a:endParaRPr lang="en-US" sz="1400"/>
          </a:p>
          <a:p>
            <a:pPr marL="403225" indent="-403225"/>
            <a:r>
              <a:rPr lang="en-US" sz="2800"/>
              <a:t>6. </a:t>
            </a:r>
            <a:r>
              <a:rPr lang="en-US" sz="2600"/>
              <a:t>If I want to enroll my child in a DPSCD school other than our neighborhood school, who should I contact &amp; what do I need to know?</a:t>
            </a:r>
          </a:p>
        </p:txBody>
      </p:sp>
    </p:spTree>
    <p:extLst>
      <p:ext uri="{BB962C8B-B14F-4D97-AF65-F5344CB8AC3E}">
        <p14:creationId xmlns:p14="http://schemas.microsoft.com/office/powerpoint/2010/main" val="2797509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886E5-A108-FBA1-4099-94BAC6C9EA88}"/>
              </a:ext>
            </a:extLst>
          </p:cNvPr>
          <p:cNvSpPr>
            <a:spLocks noGrp="1"/>
          </p:cNvSpPr>
          <p:nvPr>
            <p:ph type="ctrTitle"/>
          </p:nvPr>
        </p:nvSpPr>
        <p:spPr>
          <a:xfrm>
            <a:off x="5816504" y="2174062"/>
            <a:ext cx="5925029" cy="2765770"/>
          </a:xfrm>
        </p:spPr>
        <p:txBody>
          <a:bodyPr>
            <a:normAutofit/>
          </a:bodyPr>
          <a:lstStyle/>
          <a:p>
            <a:r>
              <a:rPr lang="en-US" sz="4400">
                <a:latin typeface="Tt norms"/>
              </a:rPr>
              <a:t>ESE Website &amp;</a:t>
            </a:r>
            <a:br>
              <a:rPr lang="en-US" sz="4400">
                <a:latin typeface="Tt norms"/>
              </a:rPr>
            </a:br>
            <a:r>
              <a:rPr lang="en-US" sz="4400">
                <a:latin typeface="Tt norms"/>
              </a:rPr>
              <a:t>Parent Resources </a:t>
            </a:r>
          </a:p>
        </p:txBody>
      </p:sp>
    </p:spTree>
    <p:extLst>
      <p:ext uri="{BB962C8B-B14F-4D97-AF65-F5344CB8AC3E}">
        <p14:creationId xmlns:p14="http://schemas.microsoft.com/office/powerpoint/2010/main" val="88698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150858F-C7B5-AA0F-5452-5D2C469CA4A1}"/>
              </a:ext>
            </a:extLst>
          </p:cNvPr>
          <p:cNvSpPr>
            <a:spLocks noGrp="1"/>
          </p:cNvSpPr>
          <p:nvPr>
            <p:ph type="title"/>
          </p:nvPr>
        </p:nvSpPr>
        <p:spPr>
          <a:xfrm>
            <a:off x="841248" y="548640"/>
            <a:ext cx="3600860" cy="5431536"/>
          </a:xfrm>
        </p:spPr>
        <p:txBody>
          <a:bodyPr>
            <a:normAutofit/>
          </a:bodyPr>
          <a:lstStyle/>
          <a:p>
            <a:r>
              <a:rPr lang="en-US" sz="5400">
                <a:cs typeface="Arial"/>
              </a:rPr>
              <a:t>AGENDA</a:t>
            </a:r>
            <a:endParaRPr lang="en-US" sz="5400"/>
          </a:p>
        </p:txBody>
      </p:sp>
      <p:sp>
        <p:nvSpPr>
          <p:cNvPr id="3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Content Placeholder 5">
            <a:extLst>
              <a:ext uri="{FF2B5EF4-FFF2-40B4-BE49-F238E27FC236}">
                <a16:creationId xmlns:a16="http://schemas.microsoft.com/office/drawing/2014/main" id="{E5882A9D-A56A-9B27-0750-7C3ADE628EE8}"/>
              </a:ext>
            </a:extLst>
          </p:cNvPr>
          <p:cNvSpPr>
            <a:spLocks noGrp="1"/>
          </p:cNvSpPr>
          <p:nvPr>
            <p:ph idx="1"/>
          </p:nvPr>
        </p:nvSpPr>
        <p:spPr>
          <a:xfrm>
            <a:off x="5200231" y="758751"/>
            <a:ext cx="6230597" cy="5340498"/>
          </a:xfrm>
        </p:spPr>
        <p:txBody>
          <a:bodyPr vert="horz" lIns="91440" tIns="45720" rIns="91440" bIns="45720" rtlCol="0" anchor="ctr">
            <a:noAutofit/>
          </a:bodyPr>
          <a:lstStyle/>
          <a:p>
            <a:pPr marL="0" indent="0">
              <a:buNone/>
            </a:pPr>
            <a:endParaRPr lang="en-US" sz="2400">
              <a:cs typeface="Arial" panose="020B0604020202020204"/>
            </a:endParaRPr>
          </a:p>
          <a:p>
            <a:endParaRPr lang="en-US" sz="2400">
              <a:ea typeface="+mn-lt"/>
              <a:cs typeface="+mn-lt"/>
            </a:endParaRPr>
          </a:p>
          <a:p>
            <a:pPr marL="0" indent="0">
              <a:buNone/>
            </a:pPr>
            <a:endParaRPr lang="en-US" sz="3000" b="1">
              <a:solidFill>
                <a:schemeClr val="tx2">
                  <a:lumMod val="75000"/>
                </a:schemeClr>
              </a:solidFill>
              <a:latin typeface="Arial Nova Light"/>
              <a:ea typeface="+mn-lt"/>
              <a:cs typeface="+mn-lt"/>
            </a:endParaRPr>
          </a:p>
          <a:p>
            <a:pPr marL="0" indent="0">
              <a:buNone/>
            </a:pPr>
            <a:endParaRPr lang="en-US" sz="3000" b="1">
              <a:solidFill>
                <a:schemeClr val="tx2">
                  <a:lumMod val="75000"/>
                </a:schemeClr>
              </a:solidFill>
              <a:latin typeface="Arial Nova Light"/>
              <a:ea typeface="+mn-lt"/>
              <a:cs typeface="+mn-lt"/>
            </a:endParaRPr>
          </a:p>
          <a:p>
            <a:r>
              <a:rPr lang="en-US" sz="2200" b="1">
                <a:solidFill>
                  <a:schemeClr val="tx2">
                    <a:lumMod val="75000"/>
                  </a:schemeClr>
                </a:solidFill>
                <a:latin typeface="Arial Nova Light"/>
                <a:ea typeface="+mn-lt"/>
                <a:cs typeface="+mn-lt"/>
              </a:rPr>
              <a:t>Welcome &amp; Greetings</a:t>
            </a:r>
            <a:endParaRPr lang="en-US" sz="2200">
              <a:solidFill>
                <a:schemeClr val="tx2">
                  <a:lumMod val="75000"/>
                </a:schemeClr>
              </a:solidFill>
              <a:cs typeface="Arial"/>
            </a:endParaRPr>
          </a:p>
          <a:p>
            <a:r>
              <a:rPr lang="en-US" sz="2200" b="1">
                <a:solidFill>
                  <a:schemeClr val="tx2">
                    <a:lumMod val="75000"/>
                  </a:schemeClr>
                </a:solidFill>
                <a:latin typeface="Arial Nova Light"/>
                <a:ea typeface="+mn-lt"/>
                <a:cs typeface="+mn-lt"/>
              </a:rPr>
              <a:t>Programs &amp; Curriculum Overview</a:t>
            </a:r>
          </a:p>
          <a:p>
            <a:r>
              <a:rPr lang="en-US" sz="2200" b="1">
                <a:solidFill>
                  <a:schemeClr val="tx2">
                    <a:lumMod val="75000"/>
                  </a:schemeClr>
                </a:solidFill>
                <a:latin typeface="Arial Nova Light"/>
                <a:ea typeface="+mn-lt"/>
                <a:cs typeface="+mn-lt"/>
              </a:rPr>
              <a:t>Special Education Evaluation Process Overview</a:t>
            </a:r>
          </a:p>
          <a:p>
            <a:r>
              <a:rPr lang="en-US" sz="2200" b="1">
                <a:solidFill>
                  <a:schemeClr val="tx2">
                    <a:lumMod val="75000"/>
                  </a:schemeClr>
                </a:solidFill>
                <a:latin typeface="Arial Nova Light"/>
                <a:ea typeface="+mn-lt"/>
                <a:cs typeface="+mn-lt"/>
              </a:rPr>
              <a:t>The Individualized Education Program</a:t>
            </a:r>
          </a:p>
          <a:p>
            <a:r>
              <a:rPr lang="en-US" sz="2200" b="1">
                <a:solidFill>
                  <a:schemeClr val="tx2">
                    <a:lumMod val="75000"/>
                  </a:schemeClr>
                </a:solidFill>
                <a:latin typeface="Arial Nova Light"/>
                <a:ea typeface="+mn-lt"/>
                <a:cs typeface="+mn-lt"/>
              </a:rPr>
              <a:t>What is LRE?</a:t>
            </a:r>
          </a:p>
          <a:p>
            <a:r>
              <a:rPr lang="en-US" sz="2200" b="1">
                <a:solidFill>
                  <a:schemeClr val="tx2">
                    <a:lumMod val="75000"/>
                  </a:schemeClr>
                </a:solidFill>
                <a:latin typeface="Arial Nova Light"/>
                <a:cs typeface="Arial"/>
              </a:rPr>
              <a:t>Assistive Technology</a:t>
            </a:r>
            <a:endParaRPr lang="en-US" sz="2200" b="1">
              <a:solidFill>
                <a:schemeClr val="tx2">
                  <a:lumMod val="75000"/>
                </a:schemeClr>
              </a:solidFill>
              <a:latin typeface="Arial Nova Light"/>
              <a:ea typeface="+mn-lt"/>
              <a:cs typeface="+mn-lt"/>
            </a:endParaRPr>
          </a:p>
          <a:p>
            <a:r>
              <a:rPr lang="en-US" sz="2200" b="1">
                <a:solidFill>
                  <a:schemeClr val="tx2">
                    <a:lumMod val="75000"/>
                  </a:schemeClr>
                </a:solidFill>
                <a:latin typeface="Arial Nova Light"/>
                <a:ea typeface="+mn-lt"/>
                <a:cs typeface="+mn-lt"/>
              </a:rPr>
              <a:t>Special Olympics</a:t>
            </a:r>
          </a:p>
          <a:p>
            <a:r>
              <a:rPr lang="en-US" sz="2200" b="1">
                <a:solidFill>
                  <a:schemeClr val="tx2">
                    <a:lumMod val="75000"/>
                  </a:schemeClr>
                </a:solidFill>
                <a:latin typeface="Arial Nova Light"/>
                <a:cs typeface="Arial"/>
              </a:rPr>
              <a:t>Four Functions of Behavior</a:t>
            </a:r>
            <a:endParaRPr lang="en-US" sz="2200" b="1">
              <a:solidFill>
                <a:schemeClr val="tx2">
                  <a:lumMod val="75000"/>
                </a:schemeClr>
              </a:solidFill>
              <a:latin typeface="Arial Nova Light" panose="020B0304020202020204" pitchFamily="34" charset="0"/>
              <a:cs typeface="Arial"/>
            </a:endParaRPr>
          </a:p>
          <a:p>
            <a:r>
              <a:rPr lang="en-US" sz="2200" b="1">
                <a:solidFill>
                  <a:schemeClr val="tx2">
                    <a:lumMod val="75000"/>
                  </a:schemeClr>
                </a:solidFill>
                <a:latin typeface="Arial Nova Light"/>
                <a:cs typeface="Arial"/>
              </a:rPr>
              <a:t>Frequently Asked Questions</a:t>
            </a:r>
          </a:p>
          <a:p>
            <a:r>
              <a:rPr lang="en-US" sz="2200" b="1">
                <a:solidFill>
                  <a:schemeClr val="tx2">
                    <a:lumMod val="75000"/>
                  </a:schemeClr>
                </a:solidFill>
                <a:latin typeface="Arial Nova Light"/>
                <a:cs typeface="Arial"/>
              </a:rPr>
              <a:t>ESE Website &amp; Parent Resources</a:t>
            </a:r>
          </a:p>
          <a:p>
            <a:r>
              <a:rPr lang="en-US" sz="2200" b="1">
                <a:solidFill>
                  <a:schemeClr val="tx2">
                    <a:lumMod val="75000"/>
                  </a:schemeClr>
                </a:solidFill>
                <a:latin typeface="Arial Nova Light"/>
                <a:cs typeface="Arial"/>
              </a:rPr>
              <a:t>Questions &amp; Comments</a:t>
            </a:r>
          </a:p>
          <a:p>
            <a:r>
              <a:rPr lang="en-US" sz="2200" b="1">
                <a:solidFill>
                  <a:schemeClr val="tx2">
                    <a:lumMod val="75000"/>
                  </a:schemeClr>
                </a:solidFill>
                <a:latin typeface="Arial Nova Light"/>
                <a:cs typeface="Arial"/>
              </a:rPr>
              <a:t>ESE Contact Information</a:t>
            </a:r>
            <a:endParaRPr lang="en-US" sz="2200" b="1">
              <a:solidFill>
                <a:schemeClr val="tx2">
                  <a:lumMod val="75000"/>
                </a:schemeClr>
              </a:solidFill>
              <a:latin typeface="Arial Nova Light" panose="020B0304020202020204" pitchFamily="34" charset="0"/>
              <a:cs typeface="Arial"/>
            </a:endParaRPr>
          </a:p>
          <a:p>
            <a:pPr marL="0" indent="0">
              <a:buNone/>
            </a:pPr>
            <a:endParaRPr lang="en-US" sz="3000" b="1">
              <a:solidFill>
                <a:schemeClr val="tx2">
                  <a:lumMod val="75000"/>
                </a:schemeClr>
              </a:solidFill>
              <a:latin typeface="Arial Nova Light" panose="020B0304020202020204" pitchFamily="34" charset="0"/>
              <a:cs typeface="Arial"/>
            </a:endParaRPr>
          </a:p>
          <a:p>
            <a:pPr marL="0" indent="0">
              <a:buNone/>
            </a:pPr>
            <a:endParaRPr lang="en-US" sz="3000" b="1">
              <a:solidFill>
                <a:schemeClr val="tx2">
                  <a:lumMod val="75000"/>
                </a:schemeClr>
              </a:solidFill>
              <a:latin typeface="Arial Nova Light" panose="020B0304020202020204" pitchFamily="34" charset="0"/>
              <a:cs typeface="Arial"/>
            </a:endParaRPr>
          </a:p>
          <a:p>
            <a:pPr marL="575945"/>
            <a:endParaRPr lang="en-US" sz="3000">
              <a:solidFill>
                <a:schemeClr val="tx2">
                  <a:lumMod val="75000"/>
                </a:schemeClr>
              </a:solidFill>
              <a:latin typeface="Arial Nova Light" panose="020B0304020202020204" pitchFamily="34" charset="0"/>
              <a:cs typeface="Arial"/>
            </a:endParaRPr>
          </a:p>
          <a:p>
            <a:pPr marL="347980" indent="0">
              <a:buNone/>
            </a:pPr>
            <a:endParaRPr lang="en-US" sz="2400">
              <a:solidFill>
                <a:schemeClr val="tx2">
                  <a:lumMod val="75000"/>
                </a:schemeClr>
              </a:solidFill>
              <a:latin typeface="Arial Nova Light"/>
              <a:cs typeface="Arial"/>
            </a:endParaRPr>
          </a:p>
        </p:txBody>
      </p:sp>
    </p:spTree>
    <p:extLst>
      <p:ext uri="{BB962C8B-B14F-4D97-AF65-F5344CB8AC3E}">
        <p14:creationId xmlns:p14="http://schemas.microsoft.com/office/powerpoint/2010/main" val="269455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A2A6-4FB9-D3F4-E9FA-1FFC46D3D683}"/>
              </a:ext>
            </a:extLst>
          </p:cNvPr>
          <p:cNvSpPr>
            <a:spLocks noGrp="1"/>
          </p:cNvSpPr>
          <p:nvPr>
            <p:ph type="title"/>
          </p:nvPr>
        </p:nvSpPr>
        <p:spPr>
          <a:xfrm>
            <a:off x="224590" y="136526"/>
            <a:ext cx="10515600" cy="1104446"/>
          </a:xfrm>
        </p:spPr>
        <p:txBody>
          <a:bodyPr>
            <a:normAutofit/>
          </a:bodyPr>
          <a:lstStyle/>
          <a:p>
            <a:r>
              <a:rPr lang="en-US" sz="3600"/>
              <a:t>ESE Website and Parent Resources </a:t>
            </a:r>
          </a:p>
        </p:txBody>
      </p:sp>
      <p:sp>
        <p:nvSpPr>
          <p:cNvPr id="3" name="TextBox 2">
            <a:hlinkClick r:id="rId2"/>
            <a:extLst>
              <a:ext uri="{FF2B5EF4-FFF2-40B4-BE49-F238E27FC236}">
                <a16:creationId xmlns:a16="http://schemas.microsoft.com/office/drawing/2014/main" id="{0343629A-DA07-D826-CB29-8C9D33FAC9BD}"/>
              </a:ext>
            </a:extLst>
          </p:cNvPr>
          <p:cNvSpPr txBox="1"/>
          <p:nvPr/>
        </p:nvSpPr>
        <p:spPr>
          <a:xfrm>
            <a:off x="1694161" y="2333685"/>
            <a:ext cx="9046029" cy="3970318"/>
          </a:xfrm>
          <a:prstGeom prst="rect">
            <a:avLst/>
          </a:prstGeom>
          <a:noFill/>
        </p:spPr>
        <p:txBody>
          <a:bodyPr wrap="square" rtlCol="0">
            <a:spAutoFit/>
          </a:bodyPr>
          <a:lstStyle/>
          <a:p>
            <a:r>
              <a:rPr lang="en-US" sz="2800" b="1"/>
              <a:t>DPSCD Exceptional Student Education: </a:t>
            </a:r>
            <a:r>
              <a:rPr lang="en-US" sz="2800">
                <a:solidFill>
                  <a:srgbClr val="0864B2"/>
                </a:solidFill>
                <a:hlinkClick r:id="rId2">
                  <a:extLst>
                    <a:ext uri="{A12FA001-AC4F-418D-AE19-62706E023703}">
                      <ahyp:hlinkClr xmlns:ahyp="http://schemas.microsoft.com/office/drawing/2018/hyperlinkcolor" val="tx"/>
                    </a:ext>
                  </a:extLst>
                </a:hlinkClick>
              </a:rPr>
              <a:t>https://www.detroitk12.org/Page/7160</a:t>
            </a:r>
            <a:endParaRPr lang="en-US" sz="2800">
              <a:solidFill>
                <a:srgbClr val="0864B2"/>
              </a:solidFill>
            </a:endParaRPr>
          </a:p>
          <a:p>
            <a:endParaRPr lang="en-US" sz="2800">
              <a:solidFill>
                <a:srgbClr val="0864B2"/>
              </a:solidFill>
            </a:endParaRPr>
          </a:p>
          <a:p>
            <a:r>
              <a:rPr lang="en-US" sz="2800" b="1"/>
              <a:t>Family Matters: </a:t>
            </a:r>
            <a:r>
              <a:rPr lang="en-US" sz="2800">
                <a:solidFill>
                  <a:srgbClr val="0864B1"/>
                </a:solidFill>
                <a:hlinkClick r:id="rId3">
                  <a:extLst>
                    <a:ext uri="{A12FA001-AC4F-418D-AE19-62706E023703}">
                      <ahyp:hlinkClr xmlns:ahyp="http://schemas.microsoft.com/office/drawing/2018/hyperlinkcolor" val="tx"/>
                    </a:ext>
                  </a:extLst>
                </a:hlinkClick>
              </a:rPr>
              <a:t>https://www.michigan.gov/mde/services/special-education/parent-resources/family-matters</a:t>
            </a:r>
            <a:endParaRPr lang="en-US" sz="2800"/>
          </a:p>
          <a:p>
            <a:endParaRPr lang="en-US" sz="2800"/>
          </a:p>
          <a:p>
            <a:r>
              <a:rPr lang="en-US" sz="2800" b="1"/>
              <a:t>Michigan Alliance for Families:  </a:t>
            </a:r>
            <a:r>
              <a:rPr lang="en-US" sz="2800">
                <a:hlinkClick r:id="rId4"/>
              </a:rPr>
              <a:t>www.michiganallianceforfamilies.org</a:t>
            </a:r>
            <a:endParaRPr lang="en-US" sz="2800"/>
          </a:p>
        </p:txBody>
      </p:sp>
    </p:spTree>
    <p:extLst>
      <p:ext uri="{BB962C8B-B14F-4D97-AF65-F5344CB8AC3E}">
        <p14:creationId xmlns:p14="http://schemas.microsoft.com/office/powerpoint/2010/main" val="3619919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BE9EE-DD1A-D825-69BC-87BFF1DD044E}"/>
              </a:ext>
            </a:extLst>
          </p:cNvPr>
          <p:cNvSpPr>
            <a:spLocks noGrp="1"/>
          </p:cNvSpPr>
          <p:nvPr>
            <p:ph type="title"/>
          </p:nvPr>
        </p:nvSpPr>
        <p:spPr>
          <a:xfrm>
            <a:off x="640080" y="4770582"/>
            <a:ext cx="10908792" cy="1203960"/>
          </a:xfrm>
        </p:spPr>
        <p:txBody>
          <a:bodyPr vert="horz" lIns="91440" tIns="45720" rIns="91440" bIns="45720" rtlCol="0" anchor="ctr">
            <a:normAutofit/>
          </a:bodyPr>
          <a:lstStyle/>
          <a:p>
            <a:pPr algn="ctr"/>
            <a:r>
              <a:rPr lang="en-US" sz="3600" kern="1200">
                <a:solidFill>
                  <a:schemeClr val="tx1"/>
                </a:solidFill>
                <a:latin typeface="Tt norms"/>
              </a:rPr>
              <a:t>Questions &amp; Comments</a:t>
            </a:r>
          </a:p>
        </p:txBody>
      </p:sp>
      <p:pic>
        <p:nvPicPr>
          <p:cNvPr id="3" name="Picture 5" descr="Text&#10;&#10;Description automatically generated">
            <a:extLst>
              <a:ext uri="{FF2B5EF4-FFF2-40B4-BE49-F238E27FC236}">
                <a16:creationId xmlns:a16="http://schemas.microsoft.com/office/drawing/2014/main" id="{7EB00E05-1171-923E-6567-AB8D877A2D8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4452" b="1"/>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4" name="Picture 8">
            <a:extLst>
              <a:ext uri="{FF2B5EF4-FFF2-40B4-BE49-F238E27FC236}">
                <a16:creationId xmlns:a16="http://schemas.microsoft.com/office/drawing/2014/main" id="{A04580D4-61F8-4C37-12D4-7783700A5A63}"/>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7314" r="3851"/>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Tree>
    <p:extLst>
      <p:ext uri="{BB962C8B-B14F-4D97-AF65-F5344CB8AC3E}">
        <p14:creationId xmlns:p14="http://schemas.microsoft.com/office/powerpoint/2010/main" val="133000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DFB7-298D-4799-7857-9D49EC57AA25}"/>
              </a:ext>
            </a:extLst>
          </p:cNvPr>
          <p:cNvSpPr>
            <a:spLocks noGrp="1"/>
          </p:cNvSpPr>
          <p:nvPr>
            <p:ph type="title"/>
          </p:nvPr>
        </p:nvSpPr>
        <p:spPr/>
        <p:txBody>
          <a:bodyPr>
            <a:normAutofit/>
          </a:bodyPr>
          <a:lstStyle/>
          <a:p>
            <a:r>
              <a:rPr lang="en-US" sz="3600"/>
              <a:t>ESE Contact Information</a:t>
            </a:r>
          </a:p>
        </p:txBody>
      </p:sp>
      <p:sp>
        <p:nvSpPr>
          <p:cNvPr id="3" name="TextBox 2">
            <a:extLst>
              <a:ext uri="{FF2B5EF4-FFF2-40B4-BE49-F238E27FC236}">
                <a16:creationId xmlns:a16="http://schemas.microsoft.com/office/drawing/2014/main" id="{1984B834-BA8D-3505-6D18-DD0D2CA88E2B}"/>
              </a:ext>
            </a:extLst>
          </p:cNvPr>
          <p:cNvSpPr txBox="1"/>
          <p:nvPr/>
        </p:nvSpPr>
        <p:spPr>
          <a:xfrm>
            <a:off x="224590" y="2394581"/>
            <a:ext cx="11526537" cy="3600986"/>
          </a:xfrm>
          <a:prstGeom prst="rect">
            <a:avLst/>
          </a:prstGeom>
          <a:noFill/>
        </p:spPr>
        <p:txBody>
          <a:bodyPr wrap="square" rtlCol="0">
            <a:spAutoFit/>
          </a:bodyPr>
          <a:lstStyle/>
          <a:p>
            <a:pPr marL="342900" indent="-342900">
              <a:buFont typeface="Arial" panose="020B0604020202020204" pitchFamily="34" charset="0"/>
              <a:buChar char="•"/>
            </a:pPr>
            <a:r>
              <a:rPr lang="en-US" sz="2200" b="1"/>
              <a:t>Lohren Nzoma, Assistant Superintendent</a:t>
            </a:r>
          </a:p>
          <a:p>
            <a:r>
              <a:rPr lang="en-US"/>
              <a:t>     </a:t>
            </a:r>
            <a:r>
              <a:rPr lang="en-US" sz="2000"/>
              <a:t>Office: 313-873-7740   Email:  </a:t>
            </a:r>
            <a:r>
              <a:rPr lang="en-US" sz="2000">
                <a:hlinkClick r:id="rId2"/>
              </a:rPr>
              <a:t>lohren.nzoma@detroitk12.org</a:t>
            </a:r>
            <a:endParaRPr lang="en-US" sz="2000"/>
          </a:p>
          <a:p>
            <a:endParaRPr lang="en-US" sz="2000"/>
          </a:p>
          <a:p>
            <a:pPr marL="342900" indent="-342900">
              <a:buFont typeface="Arial" panose="020B0604020202020204" pitchFamily="34" charset="0"/>
              <a:buChar char="•"/>
            </a:pPr>
            <a:r>
              <a:rPr lang="en-US" sz="2200" b="1"/>
              <a:t>Michelle DeJaeger, Executive Director</a:t>
            </a:r>
          </a:p>
          <a:p>
            <a:r>
              <a:rPr lang="en-US"/>
              <a:t>     </a:t>
            </a:r>
            <a:r>
              <a:rPr lang="en-US" sz="2000"/>
              <a:t>Office: 313-873-7740   Email:  </a:t>
            </a:r>
            <a:r>
              <a:rPr lang="en-US" sz="2000">
                <a:hlinkClick r:id="rId3"/>
              </a:rPr>
              <a:t>michelle.dejaeger@detroitk12.org</a:t>
            </a:r>
            <a:endParaRPr lang="en-US" sz="2000"/>
          </a:p>
          <a:p>
            <a:endParaRPr lang="en-US" sz="2000"/>
          </a:p>
          <a:p>
            <a:pPr marL="285750" indent="-285750">
              <a:buFont typeface="Arial" panose="020B0604020202020204" pitchFamily="34" charset="0"/>
              <a:buChar char="•"/>
            </a:pPr>
            <a:r>
              <a:rPr lang="en-US" sz="2200" b="1"/>
              <a:t>Marlene Hunter-Armstrong, Director of Compliance</a:t>
            </a:r>
          </a:p>
          <a:p>
            <a:r>
              <a:rPr lang="en-US"/>
              <a:t>     </a:t>
            </a:r>
            <a:r>
              <a:rPr lang="en-US" sz="2000"/>
              <a:t>Office: 313-748-6276   Email:  </a:t>
            </a:r>
            <a:r>
              <a:rPr lang="en-US" sz="2000">
                <a:hlinkClick r:id="rId4"/>
              </a:rPr>
              <a:t>marlene.hunter-armstrong@detroitk12.org</a:t>
            </a:r>
            <a:endParaRPr lang="en-US" sz="2000"/>
          </a:p>
          <a:p>
            <a:endParaRPr lang="en-US" sz="2000"/>
          </a:p>
          <a:p>
            <a:pPr marL="342900" indent="-342900">
              <a:buFont typeface="Arial" panose="020B0604020202020204" pitchFamily="34" charset="0"/>
              <a:buChar char="•"/>
            </a:pPr>
            <a:r>
              <a:rPr lang="en-US" sz="2200" b="1"/>
              <a:t>Renee Kidd, Senior Director of Information System Management &amp; ESE Enrollment</a:t>
            </a:r>
          </a:p>
          <a:p>
            <a:r>
              <a:rPr lang="en-US" sz="2000" b="1"/>
              <a:t>     </a:t>
            </a:r>
            <a:r>
              <a:rPr lang="en-US" sz="2000"/>
              <a:t>Office:  313-748-6443  Email:  </a:t>
            </a:r>
            <a:r>
              <a:rPr lang="en-US" sz="2000">
                <a:hlinkClick r:id="rId5"/>
              </a:rPr>
              <a:t>renee.kidd@detroitk12.org</a:t>
            </a:r>
            <a:endParaRPr lang="en-US" sz="2000"/>
          </a:p>
        </p:txBody>
      </p:sp>
    </p:spTree>
    <p:extLst>
      <p:ext uri="{BB962C8B-B14F-4D97-AF65-F5344CB8AC3E}">
        <p14:creationId xmlns:p14="http://schemas.microsoft.com/office/powerpoint/2010/main" val="1876457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DAC1-2777-885F-CEE7-50881951BB38}"/>
              </a:ext>
            </a:extLst>
          </p:cNvPr>
          <p:cNvSpPr>
            <a:spLocks noGrp="1"/>
          </p:cNvSpPr>
          <p:nvPr>
            <p:ph type="title"/>
          </p:nvPr>
        </p:nvSpPr>
        <p:spPr>
          <a:xfrm>
            <a:off x="224590" y="136526"/>
            <a:ext cx="10515600" cy="1115332"/>
          </a:xfrm>
        </p:spPr>
        <p:txBody>
          <a:bodyPr>
            <a:normAutofit/>
          </a:bodyPr>
          <a:lstStyle/>
          <a:p>
            <a:r>
              <a:rPr lang="en-US" sz="3600"/>
              <a:t>ESE Cohort Lead Administrators</a:t>
            </a:r>
            <a:br>
              <a:rPr lang="en-US" sz="3600"/>
            </a:br>
            <a:r>
              <a:rPr lang="en-US" sz="3600"/>
              <a:t>Contact Information</a:t>
            </a:r>
          </a:p>
        </p:txBody>
      </p:sp>
      <p:sp>
        <p:nvSpPr>
          <p:cNvPr id="3" name="TextBox 2">
            <a:extLst>
              <a:ext uri="{FF2B5EF4-FFF2-40B4-BE49-F238E27FC236}">
                <a16:creationId xmlns:a16="http://schemas.microsoft.com/office/drawing/2014/main" id="{193AE7BB-967F-CCD2-4223-EB17AA2C9F9B}"/>
              </a:ext>
            </a:extLst>
          </p:cNvPr>
          <p:cNvSpPr txBox="1"/>
          <p:nvPr/>
        </p:nvSpPr>
        <p:spPr>
          <a:xfrm>
            <a:off x="1621971" y="2188028"/>
            <a:ext cx="10374086" cy="4031873"/>
          </a:xfrm>
          <a:prstGeom prst="rect">
            <a:avLst/>
          </a:prstGeom>
          <a:noFill/>
        </p:spPr>
        <p:txBody>
          <a:bodyPr wrap="square" rtlCol="0">
            <a:spAutoFit/>
          </a:bodyPr>
          <a:lstStyle/>
          <a:p>
            <a:pPr marL="342900" indent="-342900">
              <a:buFont typeface="Arial" panose="020B0604020202020204" pitchFamily="34" charset="0"/>
              <a:buChar char="•"/>
            </a:pPr>
            <a:r>
              <a:rPr lang="en-US" sz="2200" b="1"/>
              <a:t>Tanya McClue-Clark, Cohort 1 ESE Lead Administrator</a:t>
            </a:r>
          </a:p>
          <a:p>
            <a:r>
              <a:rPr lang="en-US" sz="2000"/>
              <a:t>      Emails:  </a:t>
            </a:r>
            <a:r>
              <a:rPr lang="en-US" sz="2000">
                <a:hlinkClick r:id="rId2"/>
              </a:rPr>
              <a:t>tanya.mcclue-clark@detroitk12.org</a:t>
            </a:r>
            <a:endParaRPr lang="en-US" sz="2000"/>
          </a:p>
          <a:p>
            <a:endParaRPr lang="en-US" sz="1200"/>
          </a:p>
          <a:p>
            <a:pPr marL="342900" indent="-342900">
              <a:buFont typeface="Arial" panose="020B0604020202020204" pitchFamily="34" charset="0"/>
              <a:buChar char="•"/>
            </a:pPr>
            <a:r>
              <a:rPr lang="en-US" sz="2200" b="1"/>
              <a:t>Monique Ellison-Jenkins, Cohort 2 ESE Lead Administrator</a:t>
            </a:r>
          </a:p>
          <a:p>
            <a:r>
              <a:rPr lang="en-US" sz="2000"/>
              <a:t>     Email:  </a:t>
            </a:r>
            <a:r>
              <a:rPr lang="en-US" sz="2000">
                <a:hlinkClick r:id="rId3"/>
              </a:rPr>
              <a:t>monique.ellison-jenkins@detroitk12.org</a:t>
            </a:r>
            <a:endParaRPr lang="en-US" sz="2000"/>
          </a:p>
          <a:p>
            <a:endParaRPr lang="en-US" sz="1200"/>
          </a:p>
          <a:p>
            <a:pPr marL="342900" indent="-342900">
              <a:buFont typeface="Arial" panose="020B0604020202020204" pitchFamily="34" charset="0"/>
              <a:buChar char="•"/>
            </a:pPr>
            <a:r>
              <a:rPr lang="en-US" sz="2200" b="1"/>
              <a:t>Sarah Jardin, Cohort 3 ESE Lead Administrator</a:t>
            </a:r>
          </a:p>
          <a:p>
            <a:r>
              <a:rPr lang="en-US" sz="2000"/>
              <a:t>     Email:  </a:t>
            </a:r>
            <a:r>
              <a:rPr lang="en-US" sz="2000">
                <a:hlinkClick r:id="rId4"/>
              </a:rPr>
              <a:t>sarah.jardine@detroitk12.org</a:t>
            </a:r>
            <a:endParaRPr lang="en-US" sz="2000"/>
          </a:p>
          <a:p>
            <a:endParaRPr lang="en-US" sz="1200"/>
          </a:p>
          <a:p>
            <a:pPr marL="342900" indent="-342900">
              <a:buFont typeface="Arial" panose="020B0604020202020204" pitchFamily="34" charset="0"/>
              <a:buChar char="•"/>
            </a:pPr>
            <a:r>
              <a:rPr lang="en-US" sz="2200" b="1"/>
              <a:t>Tyra Butler, Cohort 4 ESE Lead Administrator</a:t>
            </a:r>
          </a:p>
          <a:p>
            <a:r>
              <a:rPr lang="en-US" sz="2000"/>
              <a:t>      Email:  </a:t>
            </a:r>
            <a:r>
              <a:rPr lang="en-US" sz="2000">
                <a:hlinkClick r:id="rId5"/>
              </a:rPr>
              <a:t>tyra.butler@detroitk12.org</a:t>
            </a:r>
            <a:endParaRPr lang="en-US" sz="2000"/>
          </a:p>
          <a:p>
            <a:endParaRPr lang="en-US" sz="1200"/>
          </a:p>
          <a:p>
            <a:pPr marL="342900" indent="-342900">
              <a:buFont typeface="Arial" panose="020B0604020202020204" pitchFamily="34" charset="0"/>
              <a:buChar char="•"/>
            </a:pPr>
            <a:r>
              <a:rPr lang="en-US" sz="2200" b="1"/>
              <a:t>Donna Payne, Early Childhood ESE Lead Administrator</a:t>
            </a:r>
          </a:p>
          <a:p>
            <a:r>
              <a:rPr lang="en-US" sz="2000"/>
              <a:t>     Email:  </a:t>
            </a:r>
            <a:r>
              <a:rPr lang="en-US" sz="2000">
                <a:hlinkClick r:id="rId6"/>
              </a:rPr>
              <a:t>donna.payne@detroitk12.org</a:t>
            </a:r>
            <a:endParaRPr lang="en-US" sz="2000"/>
          </a:p>
        </p:txBody>
      </p:sp>
    </p:spTree>
    <p:extLst>
      <p:ext uri="{BB962C8B-B14F-4D97-AF65-F5344CB8AC3E}">
        <p14:creationId xmlns:p14="http://schemas.microsoft.com/office/powerpoint/2010/main" val="1076152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23A2-0B62-1ACC-3112-46F6BDA6A0EC}"/>
              </a:ext>
            </a:extLst>
          </p:cNvPr>
          <p:cNvSpPr>
            <a:spLocks noGrp="1"/>
          </p:cNvSpPr>
          <p:nvPr>
            <p:ph type="title"/>
          </p:nvPr>
        </p:nvSpPr>
        <p:spPr/>
        <p:txBody>
          <a:bodyPr>
            <a:normAutofit/>
          </a:bodyPr>
          <a:lstStyle/>
          <a:p>
            <a:r>
              <a:rPr lang="en-US" sz="4000">
                <a:latin typeface="Tt norms"/>
                <a:cs typeface="Arial"/>
              </a:rPr>
              <a:t>THANK YOU!!!</a:t>
            </a:r>
            <a:endParaRPr lang="en-US" sz="4000">
              <a:latin typeface="Tt norms"/>
            </a:endParaRPr>
          </a:p>
        </p:txBody>
      </p:sp>
      <p:pic>
        <p:nvPicPr>
          <p:cNvPr id="3" name="Picture 3" descr="Thank You Free Stock Photo - Public Domain Pictures">
            <a:extLst>
              <a:ext uri="{FF2B5EF4-FFF2-40B4-BE49-F238E27FC236}">
                <a16:creationId xmlns:a16="http://schemas.microsoft.com/office/drawing/2014/main" id="{4793C7BE-2BF7-96AF-DB1F-FA48631E5F37}"/>
              </a:ext>
            </a:extLst>
          </p:cNvPr>
          <p:cNvPicPr>
            <a:picLocks noChangeAspect="1"/>
          </p:cNvPicPr>
          <p:nvPr/>
        </p:nvPicPr>
        <p:blipFill>
          <a:blip r:embed="rId2"/>
          <a:stretch>
            <a:fillRect/>
          </a:stretch>
        </p:blipFill>
        <p:spPr>
          <a:xfrm>
            <a:off x="2419350" y="2127409"/>
            <a:ext cx="7229474" cy="4003357"/>
          </a:xfrm>
          <a:prstGeom prst="rect">
            <a:avLst/>
          </a:prstGeom>
        </p:spPr>
      </p:pic>
    </p:spTree>
    <p:extLst>
      <p:ext uri="{BB962C8B-B14F-4D97-AF65-F5344CB8AC3E}">
        <p14:creationId xmlns:p14="http://schemas.microsoft.com/office/powerpoint/2010/main" val="23329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3359A4-6870-1ACD-AC38-F000380D9351}"/>
              </a:ext>
            </a:extLst>
          </p:cNvPr>
          <p:cNvSpPr>
            <a:spLocks noGrp="1"/>
          </p:cNvSpPr>
          <p:nvPr>
            <p:ph type="body" idx="1"/>
          </p:nvPr>
        </p:nvSpPr>
        <p:spPr>
          <a:xfrm>
            <a:off x="5813107" y="2548958"/>
            <a:ext cx="5925029" cy="1935956"/>
          </a:xfrm>
        </p:spPr>
        <p:txBody>
          <a:bodyPr>
            <a:normAutofit/>
          </a:bodyPr>
          <a:lstStyle/>
          <a:p>
            <a:r>
              <a:rPr lang="en-US" sz="4400">
                <a:latin typeface="Tt norms"/>
              </a:rPr>
              <a:t>Programs &amp; </a:t>
            </a:r>
          </a:p>
          <a:p>
            <a:r>
              <a:rPr lang="en-US" sz="4400">
                <a:latin typeface="Tt norms"/>
              </a:rPr>
              <a:t>Curriculum Overview</a:t>
            </a:r>
          </a:p>
        </p:txBody>
      </p:sp>
    </p:spTree>
    <p:extLst>
      <p:ext uri="{BB962C8B-B14F-4D97-AF65-F5344CB8AC3E}">
        <p14:creationId xmlns:p14="http://schemas.microsoft.com/office/powerpoint/2010/main" val="1482202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68E1-EA54-45AE-72D8-E821740B0395}"/>
              </a:ext>
            </a:extLst>
          </p:cNvPr>
          <p:cNvSpPr>
            <a:spLocks noGrp="1"/>
          </p:cNvSpPr>
          <p:nvPr>
            <p:ph type="title"/>
          </p:nvPr>
        </p:nvSpPr>
        <p:spPr>
          <a:xfrm>
            <a:off x="462643" y="0"/>
            <a:ext cx="10515600" cy="1325563"/>
          </a:xfrm>
        </p:spPr>
        <p:txBody>
          <a:bodyPr>
            <a:normAutofit/>
          </a:bodyPr>
          <a:lstStyle/>
          <a:p>
            <a:r>
              <a:rPr lang="en-US" sz="3600"/>
              <a:t>Specialized Programs</a:t>
            </a:r>
          </a:p>
        </p:txBody>
      </p:sp>
      <p:sp>
        <p:nvSpPr>
          <p:cNvPr id="3" name="Content Placeholder 2">
            <a:extLst>
              <a:ext uri="{FF2B5EF4-FFF2-40B4-BE49-F238E27FC236}">
                <a16:creationId xmlns:a16="http://schemas.microsoft.com/office/drawing/2014/main" id="{9D141379-44EE-1FA8-F7C7-3FA65F0B08C0}"/>
              </a:ext>
            </a:extLst>
          </p:cNvPr>
          <p:cNvSpPr>
            <a:spLocks noGrp="1"/>
          </p:cNvSpPr>
          <p:nvPr>
            <p:ph idx="1"/>
          </p:nvPr>
        </p:nvSpPr>
        <p:spPr>
          <a:xfrm>
            <a:off x="462643" y="929383"/>
            <a:ext cx="10657114" cy="4351338"/>
          </a:xfrm>
        </p:spPr>
        <p:txBody>
          <a:bodyPr/>
          <a:lstStyle/>
          <a:p>
            <a:pPr marL="0" indent="0">
              <a:lnSpc>
                <a:spcPct val="100000"/>
              </a:lnSpc>
              <a:spcBef>
                <a:spcPts val="0"/>
              </a:spcBef>
              <a:buNone/>
            </a:pPr>
            <a:r>
              <a:rPr lang="en-US"/>
              <a:t>DPSCD offers a full continuum of specialized programs designed to meet the unique needs of students with exceptionalities. Programs are individualized for each student and are based on their areas of strength and identified needs. Options for programming are discussed and determined by IEP teams. </a:t>
            </a:r>
          </a:p>
          <a:p>
            <a:pPr marL="0" indent="0">
              <a:lnSpc>
                <a:spcPct val="100000"/>
              </a:lnSpc>
              <a:spcBef>
                <a:spcPts val="0"/>
              </a:spcBef>
              <a:buNone/>
            </a:pPr>
            <a:endParaRPr lang="en-US" sz="1000" b="0" i="0">
              <a:solidFill>
                <a:srgbClr val="4E4E4E"/>
              </a:solidFill>
              <a:effectLst/>
            </a:endParaRPr>
          </a:p>
          <a:p>
            <a:pPr marL="0" indent="0">
              <a:lnSpc>
                <a:spcPct val="100000"/>
              </a:lnSpc>
              <a:spcBef>
                <a:spcPts val="0"/>
              </a:spcBef>
              <a:buNone/>
            </a:pPr>
            <a:r>
              <a:rPr lang="en-US">
                <a:solidFill>
                  <a:srgbClr val="4E4E4E"/>
                </a:solidFill>
              </a:rPr>
              <a:t>District ESE programs include:</a:t>
            </a:r>
          </a:p>
          <a:p>
            <a:pPr marL="0" indent="0">
              <a:buNone/>
            </a:pPr>
            <a:r>
              <a:rPr lang="en-US" b="0" i="0">
                <a:solidFill>
                  <a:srgbClr val="4E4E4E"/>
                </a:solidFill>
                <a:effectLst/>
              </a:rPr>
              <a:t>  </a:t>
            </a:r>
            <a:r>
              <a:rPr lang="en-US"/>
              <a:t> </a:t>
            </a:r>
          </a:p>
        </p:txBody>
      </p:sp>
      <p:sp>
        <p:nvSpPr>
          <p:cNvPr id="4" name="TextBox 3">
            <a:extLst>
              <a:ext uri="{FF2B5EF4-FFF2-40B4-BE49-F238E27FC236}">
                <a16:creationId xmlns:a16="http://schemas.microsoft.com/office/drawing/2014/main" id="{1A3F29AF-8BBF-FD74-0AFA-72C635EF2C73}"/>
              </a:ext>
            </a:extLst>
          </p:cNvPr>
          <p:cNvSpPr txBox="1"/>
          <p:nvPr/>
        </p:nvSpPr>
        <p:spPr>
          <a:xfrm>
            <a:off x="462643" y="2640971"/>
            <a:ext cx="5170715" cy="2185214"/>
          </a:xfrm>
          <a:prstGeom prst="rect">
            <a:avLst/>
          </a:prstGeom>
          <a:noFill/>
        </p:spPr>
        <p:txBody>
          <a:bodyPr wrap="square" rtlCol="0">
            <a:spAutoFit/>
          </a:bodyPr>
          <a:lstStyle/>
          <a:p>
            <a:pPr marL="285750" indent="-285750">
              <a:buFont typeface="Arial" panose="020B0604020202020204" pitchFamily="34" charset="0"/>
              <a:buChar char="•"/>
            </a:pPr>
            <a:r>
              <a:rPr lang="en-US" sz="1700"/>
              <a:t>Resource Program</a:t>
            </a:r>
          </a:p>
          <a:p>
            <a:pPr marL="285750" indent="-285750">
              <a:buFont typeface="Arial" panose="020B0604020202020204" pitchFamily="34" charset="0"/>
              <a:buChar char="•"/>
            </a:pPr>
            <a:r>
              <a:rPr lang="en-US" sz="1700"/>
              <a:t>Emotional Impairment Program</a:t>
            </a:r>
          </a:p>
          <a:p>
            <a:pPr marL="285750" indent="-285750">
              <a:buFont typeface="Arial" panose="020B0604020202020204" pitchFamily="34" charset="0"/>
              <a:buChar char="•"/>
            </a:pPr>
            <a:r>
              <a:rPr lang="en-US" sz="1700"/>
              <a:t>Day Treatment Program</a:t>
            </a:r>
          </a:p>
          <a:p>
            <a:pPr marL="285750" indent="-285750">
              <a:buFont typeface="Arial" panose="020B0604020202020204" pitchFamily="34" charset="0"/>
              <a:buChar char="•"/>
            </a:pPr>
            <a:r>
              <a:rPr lang="en-US" sz="1700"/>
              <a:t>Mild Cognitive Impairment Program</a:t>
            </a:r>
          </a:p>
          <a:p>
            <a:pPr marL="285750" indent="-285750">
              <a:buFont typeface="Arial" panose="020B0604020202020204" pitchFamily="34" charset="0"/>
              <a:buChar char="•"/>
            </a:pPr>
            <a:r>
              <a:rPr lang="en-US" sz="1700"/>
              <a:t>Moderate Cognitive Impairment Program</a:t>
            </a:r>
          </a:p>
          <a:p>
            <a:pPr marL="285750" indent="-285750">
              <a:buFont typeface="Arial" panose="020B0604020202020204" pitchFamily="34" charset="0"/>
              <a:buChar char="•"/>
            </a:pPr>
            <a:r>
              <a:rPr lang="en-US" sz="1700"/>
              <a:t>Severe Cognitive Impairment Program</a:t>
            </a:r>
          </a:p>
          <a:p>
            <a:pPr marL="285750" indent="-285750">
              <a:buFont typeface="Arial" panose="020B0604020202020204" pitchFamily="34" charset="0"/>
              <a:buChar char="•"/>
            </a:pPr>
            <a:r>
              <a:rPr lang="en-US" sz="1700"/>
              <a:t>Severe Multiple Impairment Program</a:t>
            </a:r>
          </a:p>
          <a:p>
            <a:pPr marL="285750" indent="-285750">
              <a:buFont typeface="Arial" panose="020B0604020202020204" pitchFamily="34" charset="0"/>
              <a:buChar char="•"/>
            </a:pPr>
            <a:r>
              <a:rPr lang="en-US" sz="1700"/>
              <a:t>Physical or Other Health Impairment Program</a:t>
            </a:r>
          </a:p>
        </p:txBody>
      </p:sp>
      <p:sp>
        <p:nvSpPr>
          <p:cNvPr id="5" name="TextBox 4">
            <a:extLst>
              <a:ext uri="{FF2B5EF4-FFF2-40B4-BE49-F238E27FC236}">
                <a16:creationId xmlns:a16="http://schemas.microsoft.com/office/drawing/2014/main" id="{68152685-0F73-8E7C-7BF7-10099306BD10}"/>
              </a:ext>
            </a:extLst>
          </p:cNvPr>
          <p:cNvSpPr txBox="1"/>
          <p:nvPr/>
        </p:nvSpPr>
        <p:spPr>
          <a:xfrm>
            <a:off x="5486402" y="2633277"/>
            <a:ext cx="5170715" cy="2200602"/>
          </a:xfrm>
          <a:prstGeom prst="rect">
            <a:avLst/>
          </a:prstGeom>
          <a:noFill/>
        </p:spPr>
        <p:txBody>
          <a:bodyPr wrap="square" rtlCol="0">
            <a:spAutoFit/>
          </a:bodyPr>
          <a:lstStyle/>
          <a:p>
            <a:pPr marL="285750" indent="-285750">
              <a:buFont typeface="Arial" panose="020B0604020202020204" pitchFamily="34" charset="0"/>
              <a:buChar char="•"/>
            </a:pPr>
            <a:r>
              <a:rPr lang="en-US" sz="1700"/>
              <a:t>Dual Diagnosed Program</a:t>
            </a:r>
          </a:p>
          <a:p>
            <a:pPr marL="285750" indent="-285750">
              <a:buFont typeface="Arial" panose="020B0604020202020204" pitchFamily="34" charset="0"/>
              <a:buChar char="•"/>
            </a:pPr>
            <a:r>
              <a:rPr lang="en-US" sz="1700"/>
              <a:t>Postsecondary Programs</a:t>
            </a:r>
          </a:p>
          <a:p>
            <a:pPr marL="285750" indent="-285750">
              <a:buFont typeface="Arial" panose="020B0604020202020204" pitchFamily="34" charset="0"/>
              <a:buChar char="•"/>
            </a:pPr>
            <a:r>
              <a:rPr lang="en-US" sz="1700"/>
              <a:t>Deaf or Hard of Hearing Program</a:t>
            </a:r>
          </a:p>
          <a:p>
            <a:pPr marL="285750" indent="-285750">
              <a:buFont typeface="Arial" panose="020B0604020202020204" pitchFamily="34" charset="0"/>
              <a:buChar char="•"/>
            </a:pPr>
            <a:r>
              <a:rPr lang="en-US" sz="1700"/>
              <a:t>Homebound - Hospitalized Program</a:t>
            </a:r>
          </a:p>
          <a:p>
            <a:pPr marL="285750" indent="-285750">
              <a:buFont typeface="Arial" panose="020B0604020202020204" pitchFamily="34" charset="0"/>
              <a:buChar char="•"/>
            </a:pPr>
            <a:r>
              <a:rPr lang="en-US" sz="1700"/>
              <a:t>Visual Impairment Program</a:t>
            </a:r>
          </a:p>
          <a:p>
            <a:pPr marL="285750" indent="-285750">
              <a:buFont typeface="Arial" panose="020B0604020202020204" pitchFamily="34" charset="0"/>
              <a:buChar char="•"/>
            </a:pPr>
            <a:r>
              <a:rPr lang="en-US" sz="1700"/>
              <a:t>Early Childhood Special Education Program</a:t>
            </a:r>
          </a:p>
          <a:p>
            <a:pPr marL="285750" indent="-285750">
              <a:buFont typeface="Arial" panose="020B0604020202020204" pitchFamily="34" charset="0"/>
              <a:buChar char="•"/>
            </a:pPr>
            <a:r>
              <a:rPr lang="en-US" sz="1700"/>
              <a:t>Early Intervention – Birth to 3 Services</a:t>
            </a:r>
          </a:p>
          <a:p>
            <a:pPr marL="285750" indent="-285750">
              <a:buFont typeface="Arial" panose="020B0604020202020204" pitchFamily="34" charset="0"/>
              <a:buChar char="•"/>
            </a:pPr>
            <a:r>
              <a:rPr lang="en-US" sz="1800"/>
              <a:t>Autism Spectrum Disorder Program</a:t>
            </a:r>
          </a:p>
        </p:txBody>
      </p:sp>
    </p:spTree>
    <p:extLst>
      <p:ext uri="{BB962C8B-B14F-4D97-AF65-F5344CB8AC3E}">
        <p14:creationId xmlns:p14="http://schemas.microsoft.com/office/powerpoint/2010/main" val="758776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903D4-B3E3-5C28-788E-67E6E39FA478}"/>
              </a:ext>
            </a:extLst>
          </p:cNvPr>
          <p:cNvSpPr>
            <a:spLocks noGrp="1"/>
          </p:cNvSpPr>
          <p:nvPr>
            <p:ph type="title"/>
          </p:nvPr>
        </p:nvSpPr>
        <p:spPr>
          <a:xfrm>
            <a:off x="838200" y="119743"/>
            <a:ext cx="10515600" cy="1325563"/>
          </a:xfrm>
        </p:spPr>
        <p:txBody>
          <a:bodyPr>
            <a:normAutofit/>
          </a:bodyPr>
          <a:lstStyle/>
          <a:p>
            <a:r>
              <a:rPr lang="en-US" sz="3600"/>
              <a:t>Curriculum Overview</a:t>
            </a:r>
          </a:p>
        </p:txBody>
      </p:sp>
      <p:sp>
        <p:nvSpPr>
          <p:cNvPr id="5" name="TextBox 4">
            <a:extLst>
              <a:ext uri="{FF2B5EF4-FFF2-40B4-BE49-F238E27FC236}">
                <a16:creationId xmlns:a16="http://schemas.microsoft.com/office/drawing/2014/main" id="{F0E52C24-229E-4B63-A482-7B4143A1EA2D}"/>
              </a:ext>
            </a:extLst>
          </p:cNvPr>
          <p:cNvSpPr txBox="1"/>
          <p:nvPr/>
        </p:nvSpPr>
        <p:spPr>
          <a:xfrm>
            <a:off x="838200" y="1147890"/>
            <a:ext cx="10275800" cy="5447645"/>
          </a:xfrm>
          <a:prstGeom prst="rect">
            <a:avLst/>
          </a:prstGeom>
          <a:noFill/>
        </p:spPr>
        <p:txBody>
          <a:bodyPr wrap="square" lIns="91440" tIns="45720" rIns="91440" bIns="45720" rtlCol="0" anchor="t">
            <a:spAutoFit/>
          </a:bodyPr>
          <a:lstStyle/>
          <a:p>
            <a:r>
              <a:rPr lang="en-US" dirty="0"/>
              <a:t>Students with </a:t>
            </a:r>
            <a:r>
              <a:rPr lang="en-US"/>
              <a:t>exceptionalities whose IEP includes special</a:t>
            </a:r>
            <a:r>
              <a:rPr lang="en-US" dirty="0"/>
              <a:t> education programming </a:t>
            </a:r>
            <a:r>
              <a:rPr lang="en-US"/>
              <a:t>may receive </a:t>
            </a:r>
            <a:r>
              <a:rPr lang="en-US" dirty="0"/>
              <a:t>specially designed instruction aligned to Michigan’s Common Core State Standards and/or Michigan’s Common Core Essential Elements. This determination is made by the student’s IEP team and is aligned to factors including, but not limited to:</a:t>
            </a:r>
            <a:endParaRPr lang="en-US"/>
          </a:p>
          <a:p>
            <a:endParaRPr lang="en-US" sz="1200">
              <a:cs typeface="Arial"/>
            </a:endParaRPr>
          </a:p>
          <a:p>
            <a:pPr marL="575945" indent="-285750">
              <a:buFont typeface="Arial" panose="020B0604020202020204" pitchFamily="34" charset="0"/>
              <a:buChar char="•"/>
            </a:pPr>
            <a:r>
              <a:rPr lang="en-US" b="0" i="0" dirty="0">
                <a:solidFill>
                  <a:srgbClr val="2D3748"/>
                </a:solidFill>
                <a:effectLst/>
              </a:rPr>
              <a:t>How the student’s disability affects their involvement and progress in the general education curriculum</a:t>
            </a:r>
            <a:r>
              <a:rPr lang="en-US" dirty="0"/>
              <a:t>  </a:t>
            </a:r>
            <a:endParaRPr lang="en-US" dirty="0">
              <a:cs typeface="Arial"/>
            </a:endParaRPr>
          </a:p>
          <a:p>
            <a:pPr marL="575945" indent="-285750">
              <a:buFont typeface="Arial" panose="020B0604020202020204" pitchFamily="34" charset="0"/>
              <a:buChar char="•"/>
            </a:pPr>
            <a:r>
              <a:rPr lang="en-US" dirty="0"/>
              <a:t>The state assessment taken by the student, MSTEP or MI-ACCESS</a:t>
            </a:r>
            <a:endParaRPr lang="en-US" dirty="0">
              <a:cs typeface="Arial"/>
            </a:endParaRPr>
          </a:p>
          <a:p>
            <a:pPr marL="575945" indent="-285750">
              <a:buFont typeface="Arial" panose="020B0604020202020204" pitchFamily="34" charset="0"/>
              <a:buChar char="•"/>
            </a:pPr>
            <a:r>
              <a:rPr lang="en-US" dirty="0"/>
              <a:t>The student’s course of study, as identified in the IEP</a:t>
            </a:r>
            <a:endParaRPr lang="en-US" dirty="0">
              <a:cs typeface="Arial"/>
            </a:endParaRPr>
          </a:p>
          <a:p>
            <a:pPr marL="290195"/>
            <a:endParaRPr lang="en-US" dirty="0">
              <a:cs typeface="Arial"/>
            </a:endParaRPr>
          </a:p>
          <a:p>
            <a:r>
              <a:rPr lang="en-US" dirty="0"/>
              <a:t>Exceptional Student Education (ESE) has adopted and implemented instructional content aligned to Michigan’s Common Core Essential Elements for students who it has been determined appropriate. ESE programs offering instructional content aligned to the essential elementals include:</a:t>
            </a:r>
            <a:endParaRPr lang="en-US"/>
          </a:p>
          <a:p>
            <a:endParaRPr lang="en-US" sz="1200">
              <a:cs typeface="Arial"/>
            </a:endParaRPr>
          </a:p>
          <a:p>
            <a:pPr marL="575945" indent="-285750">
              <a:buFont typeface="Arial" panose="020B0604020202020204" pitchFamily="34" charset="0"/>
              <a:buChar char="•"/>
            </a:pPr>
            <a:r>
              <a:rPr lang="en-US" dirty="0"/>
              <a:t>Mild Cognitive Impairment Program</a:t>
            </a:r>
            <a:r>
              <a:rPr lang="en-US"/>
              <a:t>, Grades K-8:</a:t>
            </a:r>
            <a:r>
              <a:rPr lang="en-US" dirty="0"/>
              <a:t> Voyager Passport &amp; </a:t>
            </a:r>
            <a:r>
              <a:rPr lang="en-US" err="1"/>
              <a:t>Vmath</a:t>
            </a:r>
            <a:endParaRPr lang="en-US"/>
          </a:p>
          <a:p>
            <a:pPr marL="575945" indent="-285750">
              <a:buFont typeface="Arial" panose="020B0604020202020204" pitchFamily="34" charset="0"/>
              <a:buChar char="•"/>
            </a:pPr>
            <a:r>
              <a:rPr lang="en-US">
                <a:cs typeface="Arial" panose="020B0604020202020204"/>
              </a:rPr>
              <a:t>Mild Cognitive Impairment Program, Grades 9-12: </a:t>
            </a:r>
            <a:endParaRPr lang="en-US" dirty="0">
              <a:cs typeface="Arial" panose="020B0604020202020204"/>
            </a:endParaRPr>
          </a:p>
          <a:p>
            <a:pPr marL="575945" indent="-285750">
              <a:buFont typeface="Arial" panose="020B0604020202020204" pitchFamily="34" charset="0"/>
              <a:buChar char="•"/>
            </a:pPr>
            <a:r>
              <a:rPr lang="en-US" dirty="0"/>
              <a:t>Moderate Cognitive Impairment, Severe Cognitive Impairment, &amp; Severe Multiple Impairment programs</a:t>
            </a:r>
            <a:r>
              <a:rPr lang="en-US"/>
              <a:t>: </a:t>
            </a:r>
            <a:r>
              <a:rPr lang="en-US" dirty="0"/>
              <a:t> Attainment</a:t>
            </a:r>
            <a:endParaRPr lang="en-US" dirty="0">
              <a:cs typeface="Arial"/>
            </a:endParaRPr>
          </a:p>
          <a:p>
            <a:pPr marL="575945" indent="-285750">
              <a:buFont typeface="Arial" panose="020B0604020202020204" pitchFamily="34" charset="0"/>
              <a:buChar char="•"/>
            </a:pPr>
            <a:r>
              <a:rPr lang="en-US" dirty="0"/>
              <a:t>Autism Spectrum Disorder Program</a:t>
            </a:r>
            <a:r>
              <a:rPr lang="en-US"/>
              <a:t>:</a:t>
            </a:r>
            <a:r>
              <a:rPr lang="en-US" dirty="0"/>
              <a:t> </a:t>
            </a:r>
            <a:r>
              <a:rPr lang="en-US" dirty="0" err="1"/>
              <a:t>Styer</a:t>
            </a:r>
            <a:r>
              <a:rPr lang="en-US" dirty="0"/>
              <a:t> Fitzgerald</a:t>
            </a:r>
            <a:r>
              <a:rPr lang="en-US"/>
              <a:t> &amp; n2y</a:t>
            </a:r>
            <a:endParaRPr lang="en-US" dirty="0">
              <a:cs typeface="Arial" panose="020B0604020202020204"/>
            </a:endParaRPr>
          </a:p>
          <a:p>
            <a:endParaRPr lang="en-US" dirty="0"/>
          </a:p>
        </p:txBody>
      </p:sp>
    </p:spTree>
    <p:extLst>
      <p:ext uri="{BB962C8B-B14F-4D97-AF65-F5344CB8AC3E}">
        <p14:creationId xmlns:p14="http://schemas.microsoft.com/office/powerpoint/2010/main" val="302976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42F83-5686-7F2B-67D6-22F472C8FE01}"/>
              </a:ext>
            </a:extLst>
          </p:cNvPr>
          <p:cNvSpPr>
            <a:spLocks noGrp="1"/>
          </p:cNvSpPr>
          <p:nvPr>
            <p:ph type="ctrTitle"/>
          </p:nvPr>
        </p:nvSpPr>
        <p:spPr>
          <a:xfrm>
            <a:off x="5827389" y="2046115"/>
            <a:ext cx="5925029" cy="2765770"/>
          </a:xfrm>
        </p:spPr>
        <p:txBody>
          <a:bodyPr>
            <a:normAutofit/>
          </a:bodyPr>
          <a:lstStyle/>
          <a:p>
            <a:r>
              <a:rPr lang="en-US" sz="4400">
                <a:latin typeface="Tt norms"/>
              </a:rPr>
              <a:t>Special Education Evaluation Process</a:t>
            </a:r>
            <a:br>
              <a:rPr lang="en-US" sz="4400">
                <a:latin typeface="Tt norms"/>
              </a:rPr>
            </a:br>
            <a:r>
              <a:rPr lang="en-US" sz="4400">
                <a:latin typeface="Tt norms"/>
              </a:rPr>
              <a:t>Overview</a:t>
            </a:r>
          </a:p>
        </p:txBody>
      </p:sp>
    </p:spTree>
    <p:extLst>
      <p:ext uri="{BB962C8B-B14F-4D97-AF65-F5344CB8AC3E}">
        <p14:creationId xmlns:p14="http://schemas.microsoft.com/office/powerpoint/2010/main" val="3146790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0515-1FB9-E579-7219-6313B43CA666}"/>
              </a:ext>
            </a:extLst>
          </p:cNvPr>
          <p:cNvSpPr>
            <a:spLocks noGrp="1"/>
          </p:cNvSpPr>
          <p:nvPr>
            <p:ph type="title"/>
          </p:nvPr>
        </p:nvSpPr>
        <p:spPr>
          <a:xfrm>
            <a:off x="446314" y="278039"/>
            <a:ext cx="11625942" cy="843189"/>
          </a:xfrm>
        </p:spPr>
        <p:txBody>
          <a:bodyPr>
            <a:normAutofit/>
          </a:bodyPr>
          <a:lstStyle/>
          <a:p>
            <a:r>
              <a:rPr lang="en-US" sz="3600"/>
              <a:t>Special Education Evaluation Process Overview</a:t>
            </a:r>
          </a:p>
        </p:txBody>
      </p:sp>
      <p:sp>
        <p:nvSpPr>
          <p:cNvPr id="3" name="Content Placeholder 2">
            <a:extLst>
              <a:ext uri="{FF2B5EF4-FFF2-40B4-BE49-F238E27FC236}">
                <a16:creationId xmlns:a16="http://schemas.microsoft.com/office/drawing/2014/main" id="{8AE65EE2-24C7-8001-6D56-58A2EA206109}"/>
              </a:ext>
            </a:extLst>
          </p:cNvPr>
          <p:cNvSpPr>
            <a:spLocks noGrp="1"/>
          </p:cNvSpPr>
          <p:nvPr>
            <p:ph idx="1"/>
          </p:nvPr>
        </p:nvSpPr>
        <p:spPr>
          <a:xfrm>
            <a:off x="446314" y="1121228"/>
            <a:ext cx="10668000" cy="4659086"/>
          </a:xfrm>
        </p:spPr>
        <p:txBody>
          <a:bodyPr>
            <a:normAutofit fontScale="25000" lnSpcReduction="20000"/>
          </a:bodyPr>
          <a:lstStyle/>
          <a:p>
            <a:pPr marL="0" indent="0" algn="just">
              <a:lnSpc>
                <a:spcPct val="107000"/>
              </a:lnSpc>
              <a:spcBef>
                <a:spcPts val="0"/>
              </a:spcBef>
              <a:spcAft>
                <a:spcPts val="800"/>
              </a:spcAft>
              <a:buNone/>
            </a:pPr>
            <a:r>
              <a:rPr lang="en-US" sz="9600" b="1" kern="100">
                <a:effectLst/>
                <a:latin typeface="Arial" panose="020B0604020202020204" pitchFamily="34" charset="0"/>
                <a:ea typeface="Calibri" panose="020F0502020204030204" pitchFamily="34" charset="0"/>
                <a:cs typeface="Arial" panose="020B0604020202020204" pitchFamily="34" charset="0"/>
              </a:rPr>
              <a:t>Child Find</a:t>
            </a:r>
          </a:p>
          <a:p>
            <a:pPr marL="0" indent="0" algn="just">
              <a:lnSpc>
                <a:spcPct val="107000"/>
              </a:lnSpc>
              <a:spcBef>
                <a:spcPts val="0"/>
              </a:spcBef>
              <a:spcAft>
                <a:spcPts val="800"/>
              </a:spcAft>
              <a:buNone/>
            </a:pPr>
            <a:r>
              <a:rPr lang="en-US" sz="9600" kern="100">
                <a:effectLst/>
                <a:latin typeface="Arial" panose="020B0604020202020204" pitchFamily="34" charset="0"/>
                <a:ea typeface="Calibri" panose="020F0502020204030204" pitchFamily="34" charset="0"/>
                <a:cs typeface="Arial" panose="020B0604020202020204" pitchFamily="34" charset="0"/>
              </a:rPr>
              <a:t>Districts must have in effect policies and procedures to ensure that all children with disabilities are identified, located, and evaluated. </a:t>
            </a:r>
          </a:p>
          <a:p>
            <a:pPr marL="0" indent="0" algn="just">
              <a:lnSpc>
                <a:spcPct val="107000"/>
              </a:lnSpc>
              <a:spcBef>
                <a:spcPts val="0"/>
              </a:spcBef>
              <a:spcAft>
                <a:spcPts val="800"/>
              </a:spcAft>
              <a:buNone/>
            </a:pPr>
            <a:endParaRPr lang="en-US" sz="9600" kern="100">
              <a:latin typeface="Arial Nova Light" panose="020B030402020202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spcAft>
                <a:spcPts val="800"/>
              </a:spcAft>
              <a:buNone/>
            </a:pPr>
            <a:r>
              <a:rPr lang="en-US" sz="9600" b="1" kern="100">
                <a:latin typeface="Arial" panose="020B0604020202020204" pitchFamily="34" charset="0"/>
                <a:ea typeface="Calibri" panose="020F0502020204030204" pitchFamily="34" charset="0"/>
                <a:cs typeface="Arial" panose="020B0604020202020204" pitchFamily="34" charset="0"/>
              </a:rPr>
              <a:t>Request for Initial Evaluation </a:t>
            </a:r>
          </a:p>
          <a:p>
            <a:pPr marL="0" indent="0" algn="just">
              <a:lnSpc>
                <a:spcPct val="107000"/>
              </a:lnSpc>
              <a:spcBef>
                <a:spcPts val="0"/>
              </a:spcBef>
              <a:spcAft>
                <a:spcPts val="800"/>
              </a:spcAft>
              <a:buNone/>
            </a:pPr>
            <a:r>
              <a:rPr lang="en-US" sz="9600" kern="100">
                <a:latin typeface="Arial" panose="020B0604020202020204" pitchFamily="34" charset="0"/>
                <a:ea typeface="Calibri" panose="020F0502020204030204" pitchFamily="34" charset="0"/>
                <a:cs typeface="Arial" panose="020B0604020202020204" pitchFamily="34" charset="0"/>
              </a:rPr>
              <a:t>Either a parent of an enrolled student or the District may request an initial </a:t>
            </a:r>
          </a:p>
          <a:p>
            <a:pPr marL="0" indent="0" algn="just">
              <a:lnSpc>
                <a:spcPct val="107000"/>
              </a:lnSpc>
              <a:spcBef>
                <a:spcPts val="0"/>
              </a:spcBef>
              <a:spcAft>
                <a:spcPts val="800"/>
              </a:spcAft>
              <a:buNone/>
            </a:pPr>
            <a:r>
              <a:rPr lang="en-US" sz="9600" kern="100">
                <a:latin typeface="Arial" panose="020B0604020202020204" pitchFamily="34" charset="0"/>
                <a:ea typeface="Calibri" panose="020F0502020204030204" pitchFamily="34" charset="0"/>
                <a:cs typeface="Arial" panose="020B0604020202020204" pitchFamily="34" charset="0"/>
              </a:rPr>
              <a:t>evaluation when a student is suspected of having a disability. Requests for </a:t>
            </a:r>
          </a:p>
          <a:p>
            <a:pPr marL="0" indent="0" algn="just">
              <a:lnSpc>
                <a:spcPct val="107000"/>
              </a:lnSpc>
              <a:spcBef>
                <a:spcPts val="0"/>
              </a:spcBef>
              <a:spcAft>
                <a:spcPts val="800"/>
              </a:spcAft>
              <a:buNone/>
            </a:pPr>
            <a:r>
              <a:rPr lang="en-US" sz="9600" kern="100">
                <a:latin typeface="Arial" panose="020B0604020202020204" pitchFamily="34" charset="0"/>
                <a:ea typeface="Calibri" panose="020F0502020204030204" pitchFamily="34" charset="0"/>
                <a:cs typeface="Arial" panose="020B0604020202020204" pitchFamily="34" charset="0"/>
              </a:rPr>
              <a:t>an initial evaluation are submitted to the school principal. When a </a:t>
            </a:r>
          </a:p>
          <a:p>
            <a:pPr marL="0" indent="0" algn="just">
              <a:lnSpc>
                <a:spcPct val="107000"/>
              </a:lnSpc>
              <a:spcBef>
                <a:spcPts val="0"/>
              </a:spcBef>
              <a:spcAft>
                <a:spcPts val="800"/>
              </a:spcAft>
              <a:buNone/>
            </a:pPr>
            <a:r>
              <a:rPr lang="en-US" sz="9600" kern="100">
                <a:latin typeface="Arial" panose="020B0604020202020204" pitchFamily="34" charset="0"/>
                <a:ea typeface="Calibri" panose="020F0502020204030204" pitchFamily="34" charset="0"/>
                <a:cs typeface="Arial" panose="020B0604020202020204" pitchFamily="34" charset="0"/>
              </a:rPr>
              <a:t>request is made verbally, the school will support the parent in </a:t>
            </a:r>
          </a:p>
          <a:p>
            <a:pPr marL="0" indent="0" algn="just">
              <a:lnSpc>
                <a:spcPct val="107000"/>
              </a:lnSpc>
              <a:spcBef>
                <a:spcPts val="0"/>
              </a:spcBef>
              <a:spcAft>
                <a:spcPts val="800"/>
              </a:spcAft>
              <a:buNone/>
            </a:pPr>
            <a:r>
              <a:rPr lang="en-US" sz="9600" kern="100">
                <a:latin typeface="Arial" panose="020B0604020202020204" pitchFamily="34" charset="0"/>
                <a:ea typeface="Calibri" panose="020F0502020204030204" pitchFamily="34" charset="0"/>
                <a:cs typeface="Arial" panose="020B0604020202020204" pitchFamily="34" charset="0"/>
              </a:rPr>
              <a:t>documenting this request. A request to evaluate may be </a:t>
            </a:r>
          </a:p>
          <a:p>
            <a:pPr marL="0" indent="0" algn="just">
              <a:lnSpc>
                <a:spcPct val="107000"/>
              </a:lnSpc>
              <a:spcBef>
                <a:spcPts val="0"/>
              </a:spcBef>
              <a:spcAft>
                <a:spcPts val="800"/>
              </a:spcAft>
              <a:buNone/>
            </a:pPr>
            <a:r>
              <a:rPr lang="en-US" sz="9600" kern="100">
                <a:latin typeface="Arial" panose="020B0604020202020204" pitchFamily="34" charset="0"/>
                <a:ea typeface="Calibri" panose="020F0502020204030204" pitchFamily="34" charset="0"/>
                <a:cs typeface="Arial" panose="020B0604020202020204" pitchFamily="34" charset="0"/>
              </a:rPr>
              <a:t>made at any time. </a:t>
            </a:r>
            <a:endParaRPr lang="en-US"/>
          </a:p>
        </p:txBody>
      </p:sp>
    </p:spTree>
    <p:extLst>
      <p:ext uri="{BB962C8B-B14F-4D97-AF65-F5344CB8AC3E}">
        <p14:creationId xmlns:p14="http://schemas.microsoft.com/office/powerpoint/2010/main" val="2806463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990CE-69F3-9FB9-E1C0-87DA34AB81CE}"/>
              </a:ext>
            </a:extLst>
          </p:cNvPr>
          <p:cNvSpPr>
            <a:spLocks noGrp="1"/>
          </p:cNvSpPr>
          <p:nvPr>
            <p:ph type="title"/>
          </p:nvPr>
        </p:nvSpPr>
        <p:spPr>
          <a:xfrm>
            <a:off x="402770" y="154898"/>
            <a:ext cx="10765971" cy="1020761"/>
          </a:xfrm>
        </p:spPr>
        <p:txBody>
          <a:bodyPr>
            <a:normAutofit/>
          </a:bodyPr>
          <a:lstStyle/>
          <a:p>
            <a:r>
              <a:rPr lang="en-US" sz="3600"/>
              <a:t>Special Education Evaluation Process Overview</a:t>
            </a:r>
          </a:p>
        </p:txBody>
      </p:sp>
      <p:sp>
        <p:nvSpPr>
          <p:cNvPr id="3" name="TextBox 2">
            <a:extLst>
              <a:ext uri="{FF2B5EF4-FFF2-40B4-BE49-F238E27FC236}">
                <a16:creationId xmlns:a16="http://schemas.microsoft.com/office/drawing/2014/main" id="{D38F495F-266D-D577-B462-7EFBA8A173E1}"/>
              </a:ext>
            </a:extLst>
          </p:cNvPr>
          <p:cNvSpPr txBox="1"/>
          <p:nvPr/>
        </p:nvSpPr>
        <p:spPr>
          <a:xfrm>
            <a:off x="402770" y="1023259"/>
            <a:ext cx="9503228" cy="5293757"/>
          </a:xfrm>
          <a:prstGeom prst="rect">
            <a:avLst/>
          </a:prstGeom>
          <a:noFill/>
        </p:spPr>
        <p:txBody>
          <a:bodyPr wrap="square" rtlCol="0">
            <a:spAutoFit/>
          </a:bodyPr>
          <a:lstStyle/>
          <a:p>
            <a:r>
              <a:rPr lang="en-US" sz="2200"/>
              <a:t>Within 10 school days from the receipt of the request to evaluate, following steps will take place: </a:t>
            </a:r>
          </a:p>
          <a:p>
            <a:endParaRPr lang="en-US" sz="800"/>
          </a:p>
          <a:p>
            <a:pPr marL="342900" indent="-342900">
              <a:buFont typeface="Arial" panose="020B0604020202020204" pitchFamily="34" charset="0"/>
              <a:buChar char="•"/>
            </a:pPr>
            <a:r>
              <a:rPr lang="en-US" sz="2200"/>
              <a:t>The school-based evaluation team (SBET) will complete a comprehensive review of the student’s educational record and all other relevant data, including parent input. At the conclusion of this review, a determination will be made by the team as to whether the request to evaluate will move forward or will be denied. If denied, the parent will receive notice in writing of the denial and a full explanation as to the reason the request to evaluate was denied. </a:t>
            </a:r>
          </a:p>
          <a:p>
            <a:pPr marL="342900" indent="-342900">
              <a:buFont typeface="Arial" panose="020B0604020202020204" pitchFamily="34" charset="0"/>
              <a:buChar char="•"/>
            </a:pPr>
            <a:r>
              <a:rPr lang="en-US" sz="2200"/>
              <a:t>If the request moves forward the SBET will conduct a Review of Existing Evaluation Data (REED), to which the parent is invited to participate and the parent’s written consent to evaluate will be requested.</a:t>
            </a:r>
          </a:p>
          <a:p>
            <a:pPr marL="342900" indent="-342900">
              <a:buFont typeface="Arial" panose="020B0604020202020204" pitchFamily="34" charset="0"/>
              <a:buChar char="•"/>
            </a:pPr>
            <a:r>
              <a:rPr lang="en-US" sz="2200">
                <a:effectLst/>
                <a:ea typeface="Calibri" panose="020F0502020204030204" pitchFamily="34" charset="0"/>
                <a:cs typeface="Times New Roman" panose="02020603050405020304" pitchFamily="18" charset="0"/>
              </a:rPr>
              <a:t>The REED process may be used to determine what evaluations might be necessary to ensure a comprehensive evaluation in all areas of suspected disabilities. </a:t>
            </a:r>
          </a:p>
        </p:txBody>
      </p:sp>
    </p:spTree>
    <p:extLst>
      <p:ext uri="{BB962C8B-B14F-4D97-AF65-F5344CB8AC3E}">
        <p14:creationId xmlns:p14="http://schemas.microsoft.com/office/powerpoint/2010/main" val="2782185314"/>
      </p:ext>
    </p:extLst>
  </p:cSld>
  <p:clrMapOvr>
    <a:masterClrMapping/>
  </p:clrMapOvr>
</p:sld>
</file>

<file path=ppt/theme/theme1.xml><?xml version="1.0" encoding="utf-8"?>
<a:theme xmlns:a="http://schemas.openxmlformats.org/drawingml/2006/main" name="Office Theme">
  <a:themeElements>
    <a:clrScheme name="DPSCD - The Future is Rising Theme">
      <a:dk1>
        <a:srgbClr val="000000"/>
      </a:dk1>
      <a:lt1>
        <a:srgbClr val="FFFFFF"/>
      </a:lt1>
      <a:dk2>
        <a:srgbClr val="1B50A3"/>
      </a:dk2>
      <a:lt2>
        <a:srgbClr val="FFCB01"/>
      </a:lt2>
      <a:accent1>
        <a:srgbClr val="0E2C51"/>
      </a:accent1>
      <a:accent2>
        <a:srgbClr val="FACE0B"/>
      </a:accent2>
      <a:accent3>
        <a:srgbClr val="E47924"/>
      </a:accent3>
      <a:accent4>
        <a:srgbClr val="2A358E"/>
      </a:accent4>
      <a:accent5>
        <a:srgbClr val="75B144"/>
      </a:accent5>
      <a:accent6>
        <a:srgbClr val="7FD5E2"/>
      </a:accent6>
      <a:hlink>
        <a:srgbClr val="0864B1"/>
      </a:hlink>
      <a:folHlink>
        <a:srgbClr val="D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8BA9FB08F0E843826360ABCDFFB4CC" ma:contentTypeVersion="12" ma:contentTypeDescription="Create a new document." ma:contentTypeScope="" ma:versionID="4bd7da0f2b34878fed27a7d5d6d16ceb">
  <xsd:schema xmlns:xsd="http://www.w3.org/2001/XMLSchema" xmlns:xs="http://www.w3.org/2001/XMLSchema" xmlns:p="http://schemas.microsoft.com/office/2006/metadata/properties" xmlns:ns2="6ca41943-89e5-4006-87a9-382d91115ec6" xmlns:ns3="61c473ff-2b45-4c32-a055-ac85a70c09a6" targetNamespace="http://schemas.microsoft.com/office/2006/metadata/properties" ma:root="true" ma:fieldsID="6d0744b9047f55c1517ce643e5d85ae9" ns2:_="" ns3:_="">
    <xsd:import namespace="6ca41943-89e5-4006-87a9-382d91115ec6"/>
    <xsd:import namespace="61c473ff-2b45-4c32-a055-ac85a70c09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a41943-89e5-4006-87a9-382d91115e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c473ff-2b45-4c32-a055-ac85a70c09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1c473ff-2b45-4c32-a055-ac85a70c09a6">
      <UserInfo>
        <DisplayName>Desirae Tolbert</DisplayName>
        <AccountId>566</AccountId>
        <AccountType/>
      </UserInfo>
      <UserInfo>
        <DisplayName>Elizabeth Cutrona</DisplayName>
        <AccountId>10</AccountId>
        <AccountType/>
      </UserInfo>
      <UserInfo>
        <DisplayName>Joyce Hayek</DisplayName>
        <AccountId>640</AccountId>
        <AccountType/>
      </UserInfo>
    </SharedWithUsers>
  </documentManagement>
</p:properties>
</file>

<file path=customXml/itemProps1.xml><?xml version="1.0" encoding="utf-8"?>
<ds:datastoreItem xmlns:ds="http://schemas.openxmlformats.org/officeDocument/2006/customXml" ds:itemID="{248B100D-43C0-4CC3-ADCE-93CBF392A60E}">
  <ds:schemaRefs>
    <ds:schemaRef ds:uri="http://schemas.microsoft.com/sharepoint/v3/contenttype/forms"/>
  </ds:schemaRefs>
</ds:datastoreItem>
</file>

<file path=customXml/itemProps2.xml><?xml version="1.0" encoding="utf-8"?>
<ds:datastoreItem xmlns:ds="http://schemas.openxmlformats.org/officeDocument/2006/customXml" ds:itemID="{FBA021F5-6763-4EEB-B0AA-428100BBD49B}">
  <ds:schemaRefs>
    <ds:schemaRef ds:uri="61c473ff-2b45-4c32-a055-ac85a70c09a6"/>
    <ds:schemaRef ds:uri="6ca41943-89e5-4006-87a9-382d91115e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D90CCED-388E-428E-8A38-9F24B85C5B32}">
  <ds:schemaRefs>
    <ds:schemaRef ds:uri="http://www.w3.org/XML/1998/namespace"/>
    <ds:schemaRef ds:uri="http://purl.org/dc/dcmitype/"/>
    <ds:schemaRef ds:uri="http://purl.org/dc/elements/1.1/"/>
    <ds:schemaRef ds:uri="61c473ff-2b45-4c32-a055-ac85a70c09a6"/>
    <ds:schemaRef ds:uri="http://schemas.microsoft.com/office/infopath/2007/PartnerControls"/>
    <ds:schemaRef ds:uri="http://schemas.microsoft.com/office/2006/documentManagement/types"/>
    <ds:schemaRef ds:uri="http://purl.org/dc/terms/"/>
    <ds:schemaRef ds:uri="http://schemas.microsoft.com/office/2006/metadata/properties"/>
    <ds:schemaRef ds:uri="6ca41943-89e5-4006-87a9-382d91115ec6"/>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0</TotalTime>
  <Words>2288</Words>
  <Application>Microsoft Office PowerPoint</Application>
  <PresentationFormat>Widescreen</PresentationFormat>
  <Paragraphs>256</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 Nova Light</vt:lpstr>
      <vt:lpstr>Calibri</vt:lpstr>
      <vt:lpstr>Century Gothic</vt:lpstr>
      <vt:lpstr>Courier New</vt:lpstr>
      <vt:lpstr>Lato</vt:lpstr>
      <vt:lpstr>Tt norms</vt:lpstr>
      <vt:lpstr>Office Theme</vt:lpstr>
      <vt:lpstr>The Office of Exceptional Student Education</vt:lpstr>
      <vt:lpstr>PowerPoint Presentation</vt:lpstr>
      <vt:lpstr>AGENDA</vt:lpstr>
      <vt:lpstr>PowerPoint Presentation</vt:lpstr>
      <vt:lpstr>Specialized Programs</vt:lpstr>
      <vt:lpstr>Curriculum Overview</vt:lpstr>
      <vt:lpstr>Special Education Evaluation Process Overview</vt:lpstr>
      <vt:lpstr>Special Education Evaluation Process Overview</vt:lpstr>
      <vt:lpstr>Special Education Evaluation Process Overview</vt:lpstr>
      <vt:lpstr>Special Education Evaluation Process Overview</vt:lpstr>
      <vt:lpstr>The Individualized Education Program </vt:lpstr>
      <vt:lpstr>The Individualized Education Program</vt:lpstr>
      <vt:lpstr>The Individualized Education Program</vt:lpstr>
      <vt:lpstr>What is LRE?</vt:lpstr>
      <vt:lpstr>Least Restrictive Environment (LRE)</vt:lpstr>
      <vt:lpstr>Least Restrictive Environment (LRE)</vt:lpstr>
      <vt:lpstr>Assistive Technology</vt:lpstr>
      <vt:lpstr>Assistive Technology</vt:lpstr>
      <vt:lpstr>Examples of Assistive Technology</vt:lpstr>
      <vt:lpstr>Four Functions  of Behavior</vt:lpstr>
      <vt:lpstr>Four Functions of Behavior</vt:lpstr>
      <vt:lpstr>Four Functions of Behavior</vt:lpstr>
      <vt:lpstr>Four Functions of Behavior</vt:lpstr>
      <vt:lpstr>Special Olympics</vt:lpstr>
      <vt:lpstr>Special Olympics Unified Champion Schools </vt:lpstr>
      <vt:lpstr>Special Olympics Unified Champion Schools </vt:lpstr>
      <vt:lpstr>Frequently Asked Questions</vt:lpstr>
      <vt:lpstr>Frequently Asked Questions</vt:lpstr>
      <vt:lpstr>ESE Website &amp; Parent Resources </vt:lpstr>
      <vt:lpstr>ESE Website and Parent Resources </vt:lpstr>
      <vt:lpstr>Questions &amp; Comments</vt:lpstr>
      <vt:lpstr>ESE Contact Information</vt:lpstr>
      <vt:lpstr>ESE Cohort Lead Administrators 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Hayek</dc:creator>
  <cp:lastModifiedBy>Marian Sanders</cp:lastModifiedBy>
  <cp:revision>1</cp:revision>
  <dcterms:created xsi:type="dcterms:W3CDTF">2022-08-17T16:41:52Z</dcterms:created>
  <dcterms:modified xsi:type="dcterms:W3CDTF">2023-08-24T14:13:48Z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0x010100B88BA9FB08F0E843826360ABCDFFB4CC</vt:lpwstr>
  </property>
</Properties>
</file>